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73" r:id="rId3"/>
    <p:sldId id="275" r:id="rId4"/>
    <p:sldId id="266" r:id="rId5"/>
    <p:sldId id="270" r:id="rId6"/>
    <p:sldId id="271" r:id="rId7"/>
    <p:sldId id="274" r:id="rId8"/>
  </p:sldIdLst>
  <p:sldSz cx="9144000" cy="6858000" type="screen4x3"/>
  <p:notesSz cx="6858000" cy="9144000"/>
  <p:custDataLst>
    <p:tags r:id="rId1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e Walther Jørgensen" initials="LW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Mål ikke mere end højst nødvendigt.</a:t>
            </a:r>
            <a:r>
              <a:rPr lang="da-DK" baseline="0" dirty="0" smtClean="0"/>
              <a:t> Mål det vigtigste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8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Hænger sammen med forbedringsmodellens spørgsmål</a:t>
            </a:r>
            <a:r>
              <a:rPr lang="da-DK" baseline="0" dirty="0" smtClean="0"/>
              <a:t> 1 (oftest 1 resultatindikatorer).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60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Sørg</a:t>
            </a:r>
            <a:r>
              <a:rPr lang="da-DK" baseline="0" dirty="0" smtClean="0"/>
              <a:t> for at starte med 2 procesindikatorer. Vælg de processer, der har størst betydning for resultatet. Du kan godt tage din måleplan og indikatorer op til revision, hvis det viser sig, at noget andet er vigtigere.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60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Kan</a:t>
            </a:r>
            <a:r>
              <a:rPr lang="da-DK" baseline="0" dirty="0" smtClean="0"/>
              <a:t> også kaldes balanceindikator. Er dog ikke altid nødvendig, og der er ikke altid en oplagt ulempeindikator i alle forbedringsprojekter. Vælger man at have en ulempeindikator skal den gerne måle på, om vi gør utilsigtet skade på </a:t>
            </a:r>
            <a:r>
              <a:rPr lang="da-DK" baseline="0" dirty="0" smtClean="0"/>
              <a:t>patienter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60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white arrows pointing upwards on a wooden 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b="26365"/>
          <a:stretch/>
        </p:blipFill>
        <p:spPr bwMode="auto">
          <a:xfrm>
            <a:off x="179512" y="756745"/>
            <a:ext cx="8784977" cy="29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Indikatorer til data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Tips til dine indikatorer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59000"/>
            <a:ext cx="4860975" cy="401002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Start med få, gode indikatorer.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 smtClean="0"/>
              <a:t>Brug tid på at vælge dine indikatorer og målinger. </a:t>
            </a:r>
            <a:r>
              <a:rPr lang="da-DK" smtClean="0"/>
              <a:t>Men det </a:t>
            </a:r>
            <a:r>
              <a:rPr lang="da-DK" dirty="0" smtClean="0"/>
              <a:t>skal kunne lade sig gøre i praksis, så det behøver ikke være perfekt.</a:t>
            </a:r>
            <a:endParaRPr lang="da-DK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a-DK" dirty="0"/>
              <a:t>Husk: Måling er </a:t>
            </a:r>
            <a:r>
              <a:rPr lang="da-DK" dirty="0" smtClean="0"/>
              <a:t>et middel -ikke </a:t>
            </a:r>
            <a:r>
              <a:rPr lang="da-DK" dirty="0"/>
              <a:t>et mål i sig selv. </a:t>
            </a:r>
            <a:endParaRPr lang="da-DK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da-DK" dirty="0" smtClean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  <p:pic>
        <p:nvPicPr>
          <p:cNvPr id="4102" name="Picture 6" descr="woman holding green apple fr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4971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0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Lav en måleplan med alle jeres indikatorer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Måleplanen giver fælles overblik og forventnings-afstemning for teamet ift. indikatorerne, og hvordan vi vil måle dem.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t="18947" r="23947" b="17895"/>
          <a:stretch/>
        </p:blipFill>
        <p:spPr bwMode="auto">
          <a:xfrm>
            <a:off x="4411655" y="2708920"/>
            <a:ext cx="4700479" cy="307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4" descr="Tegnestift Kortnål Push-Pin - Gratis vektor grafik på Pixaba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1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Resultatindikator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719138" y="2060848"/>
            <a:ext cx="4572942" cy="981967"/>
          </a:xfrm>
        </p:spPr>
        <p:txBody>
          <a:bodyPr/>
          <a:lstStyle/>
          <a:p>
            <a:r>
              <a:rPr lang="da-DK" sz="2400" dirty="0"/>
              <a:t>M</a:t>
            </a:r>
            <a:r>
              <a:rPr lang="da-DK" sz="2400" dirty="0" smtClean="0"/>
              <a:t>åler resultatet af forbedringsmodellens spørgsmål 1: </a:t>
            </a:r>
            <a:r>
              <a:rPr lang="da-DK" sz="2400" b="1" dirty="0" smtClean="0"/>
              <a:t>Hvad er det, vi gerne vil opnå? </a:t>
            </a:r>
          </a:p>
        </p:txBody>
      </p:sp>
      <p:sp>
        <p:nvSpPr>
          <p:cNvPr id="7" name="Pladsholder til indhold 4"/>
          <p:cNvSpPr txBox="1">
            <a:spLocks/>
          </p:cNvSpPr>
          <p:nvPr/>
        </p:nvSpPr>
        <p:spPr bwMode="auto">
          <a:xfrm>
            <a:off x="719138" y="3645024"/>
            <a:ext cx="38528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/>
              <a:t>Er oftest rettet direkte </a:t>
            </a:r>
            <a:r>
              <a:rPr lang="da-DK" sz="2400" kern="0" smtClean="0"/>
              <a:t>mod </a:t>
            </a:r>
            <a:r>
              <a:rPr lang="da-DK" sz="2400" kern="0" smtClean="0"/>
              <a:t>patienterne.</a:t>
            </a:r>
            <a:endParaRPr lang="da-DK" sz="2400" kern="0" dirty="0" smtClean="0"/>
          </a:p>
          <a:p>
            <a:r>
              <a:rPr lang="da-DK" sz="2400" kern="0" dirty="0" smtClean="0"/>
              <a:t>Fx:</a:t>
            </a:r>
          </a:p>
          <a:p>
            <a:pPr lvl="1"/>
            <a:r>
              <a:rPr lang="da-DK" sz="1800" kern="0" dirty="0" smtClean="0"/>
              <a:t>Antal episoder, hvor en patient bæltefikseres.</a:t>
            </a:r>
          </a:p>
          <a:p>
            <a:pPr lvl="1"/>
            <a:r>
              <a:rPr lang="da-DK" sz="1800" kern="0" dirty="0" smtClean="0"/>
              <a:t>Andelen af patienter, der bæltefikseres under indlæggelsen.</a:t>
            </a:r>
            <a:endParaRPr lang="da-DK" sz="1800" kern="0" dirty="0"/>
          </a:p>
        </p:txBody>
      </p:sp>
      <p:pic>
        <p:nvPicPr>
          <p:cNvPr id="1028" name="Picture 4" descr="smiling man in blue and black plaid shi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"/>
          <a:stretch/>
        </p:blipFill>
        <p:spPr bwMode="auto">
          <a:xfrm>
            <a:off x="5533102" y="1772816"/>
            <a:ext cx="2776551" cy="4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Procesindikator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719138" y="2303017"/>
            <a:ext cx="7669286" cy="981967"/>
          </a:xfrm>
        </p:spPr>
        <p:txBody>
          <a:bodyPr/>
          <a:lstStyle/>
          <a:p>
            <a:r>
              <a:rPr lang="da-DK" sz="2400" dirty="0"/>
              <a:t>M</a:t>
            </a:r>
            <a:r>
              <a:rPr lang="da-DK" sz="2400" dirty="0" smtClean="0"/>
              <a:t>åler </a:t>
            </a:r>
            <a:r>
              <a:rPr lang="da-DK" sz="2400" dirty="0"/>
              <a:t>typisk på arbejdsgange, som vi har identificeret som væsentlige for at nå </a:t>
            </a:r>
            <a:r>
              <a:rPr lang="da-DK" sz="2400" dirty="0" smtClean="0"/>
              <a:t>målet, altså forbedringsmodellens spørgsmål 3: </a:t>
            </a:r>
            <a:r>
              <a:rPr lang="da-DK" sz="2400" b="1" dirty="0" smtClean="0"/>
              <a:t>Hvilke forandringer kan skabe forbedringer? </a:t>
            </a:r>
          </a:p>
        </p:txBody>
      </p:sp>
      <p:sp>
        <p:nvSpPr>
          <p:cNvPr id="7" name="Pladsholder til indhold 4"/>
          <p:cNvSpPr txBox="1">
            <a:spLocks/>
          </p:cNvSpPr>
          <p:nvPr/>
        </p:nvSpPr>
        <p:spPr bwMode="auto">
          <a:xfrm>
            <a:off x="719138" y="3933056"/>
            <a:ext cx="38528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/>
              <a:t>Fx:</a:t>
            </a:r>
          </a:p>
          <a:p>
            <a:pPr lvl="1"/>
            <a:r>
              <a:rPr lang="da-DK" sz="1800" kern="0" dirty="0" smtClean="0"/>
              <a:t>Andelen </a:t>
            </a:r>
            <a:r>
              <a:rPr lang="da-DK" sz="1800" dirty="0" smtClean="0"/>
              <a:t>af patienter, </a:t>
            </a:r>
            <a:r>
              <a:rPr lang="da-DK" sz="1800" dirty="0"/>
              <a:t>der har fået gennemført en </a:t>
            </a:r>
            <a:r>
              <a:rPr lang="da-DK" sz="1800" dirty="0" smtClean="0"/>
              <a:t>forhåndstilkendegivelse.</a:t>
            </a:r>
          </a:p>
          <a:p>
            <a:pPr lvl="1"/>
            <a:r>
              <a:rPr lang="da-DK" sz="1800" dirty="0" smtClean="0"/>
              <a:t>Andel </a:t>
            </a:r>
            <a:r>
              <a:rPr lang="da-DK" sz="1800" dirty="0"/>
              <a:t>afholdte sikkerhedsbriefinger ugentligt på </a:t>
            </a:r>
            <a:r>
              <a:rPr lang="da-DK" sz="1800" dirty="0" smtClean="0"/>
              <a:t>afdelingen.</a:t>
            </a:r>
            <a:endParaRPr lang="da-DK" sz="1800" dirty="0"/>
          </a:p>
        </p:txBody>
      </p:sp>
      <p:pic>
        <p:nvPicPr>
          <p:cNvPr id="9" name="Picture 2" descr="H:\Temp\IMG_2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7854" r="2649" b="2613"/>
          <a:stretch/>
        </p:blipFill>
        <p:spPr bwMode="auto">
          <a:xfrm>
            <a:off x="4890117" y="3952783"/>
            <a:ext cx="3570315" cy="21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6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Ulempeindikator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719138" y="2519041"/>
            <a:ext cx="7669286" cy="981967"/>
          </a:xfrm>
        </p:spPr>
        <p:txBody>
          <a:bodyPr/>
          <a:lstStyle/>
          <a:p>
            <a:r>
              <a:rPr lang="da-DK" sz="2400" dirty="0" smtClean="0"/>
              <a:t>Anvendes </a:t>
            </a:r>
            <a:r>
              <a:rPr lang="da-DK" sz="2400" dirty="0"/>
              <a:t>til at måle, om de </a:t>
            </a:r>
            <a:r>
              <a:rPr lang="da-DK" sz="2400" dirty="0" smtClean="0"/>
              <a:t>forandringer, </a:t>
            </a:r>
            <a:r>
              <a:rPr lang="da-DK" sz="2400" dirty="0"/>
              <a:t>der </a:t>
            </a:r>
            <a:r>
              <a:rPr lang="da-DK" sz="2400" dirty="0" smtClean="0"/>
              <a:t>gennemføres, </a:t>
            </a:r>
            <a:r>
              <a:rPr lang="da-DK" sz="2400" dirty="0"/>
              <a:t>skaber nye </a:t>
            </a:r>
            <a:r>
              <a:rPr lang="da-DK" sz="2400" dirty="0" smtClean="0"/>
              <a:t>problemer for </a:t>
            </a:r>
            <a:r>
              <a:rPr lang="da-DK" sz="2400" dirty="0" smtClean="0"/>
              <a:t>patienter.</a:t>
            </a:r>
            <a:endParaRPr lang="da-DK" sz="2400" dirty="0" smtClean="0"/>
          </a:p>
          <a:p>
            <a:r>
              <a:rPr lang="da-DK" sz="2400" dirty="0" smtClean="0"/>
              <a:t>Er ikke altid nødvendig.</a:t>
            </a:r>
            <a:endParaRPr lang="da-DK" sz="2400" b="1" dirty="0" smtClean="0"/>
          </a:p>
        </p:txBody>
      </p:sp>
      <p:sp>
        <p:nvSpPr>
          <p:cNvPr id="7" name="Pladsholder til indhold 4"/>
          <p:cNvSpPr txBox="1">
            <a:spLocks/>
          </p:cNvSpPr>
          <p:nvPr/>
        </p:nvSpPr>
        <p:spPr bwMode="auto">
          <a:xfrm>
            <a:off x="719138" y="3933056"/>
            <a:ext cx="38528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/>
              <a:t>Fx:</a:t>
            </a:r>
          </a:p>
          <a:p>
            <a:pPr lvl="1"/>
            <a:r>
              <a:rPr lang="da-DK" sz="1800" dirty="0" smtClean="0"/>
              <a:t>Antallet </a:t>
            </a:r>
            <a:r>
              <a:rPr lang="da-DK" sz="1800" dirty="0"/>
              <a:t>af episoder med brug af beroligende </a:t>
            </a:r>
            <a:r>
              <a:rPr lang="da-DK" sz="1800" dirty="0" smtClean="0"/>
              <a:t>medicin.</a:t>
            </a:r>
          </a:p>
          <a:p>
            <a:pPr lvl="1"/>
            <a:r>
              <a:rPr lang="da-DK" sz="1800" dirty="0" smtClean="0"/>
              <a:t>Antallet </a:t>
            </a:r>
            <a:r>
              <a:rPr lang="da-DK" sz="1800" dirty="0"/>
              <a:t>af episoder med fastholdes af en patient. </a:t>
            </a:r>
          </a:p>
          <a:p>
            <a:pPr lvl="1"/>
            <a:endParaRPr lang="da-DK" sz="1800" dirty="0"/>
          </a:p>
        </p:txBody>
      </p:sp>
      <p:pic>
        <p:nvPicPr>
          <p:cNvPr id="2050" name="Picture 2" descr="person on balance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520"/>
            <a:ext cx="3237985" cy="21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at arbejde med forbedringer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</a:t>
            </a:r>
            <a:r>
              <a:rPr lang="da-DK" dirty="0" smtClean="0"/>
              <a:t>find bl.a.:</a:t>
            </a:r>
          </a:p>
          <a:p>
            <a:pPr lvl="1"/>
            <a:r>
              <a:rPr lang="da-DK" dirty="0" smtClean="0"/>
              <a:t>Måleplansskema</a:t>
            </a:r>
          </a:p>
          <a:p>
            <a:pPr lvl="1"/>
            <a:r>
              <a:rPr lang="da-DK" dirty="0" smtClean="0"/>
              <a:t>Intro til data</a:t>
            </a:r>
          </a:p>
          <a:p>
            <a:pPr lvl="1"/>
            <a:r>
              <a:rPr lang="da-DK" dirty="0" smtClean="0"/>
              <a:t>Intro til forbedringsmodellen og PDSA</a:t>
            </a:r>
          </a:p>
          <a:p>
            <a:pPr lvl="1"/>
            <a:r>
              <a:rPr lang="da-DK" dirty="0" smtClean="0"/>
              <a:t>Guide til driverdiagrammer</a:t>
            </a:r>
          </a:p>
          <a:p>
            <a:pPr lvl="1"/>
            <a:r>
              <a:rPr lang="da-DK" dirty="0" smtClean="0"/>
              <a:t>Guide til SMART-mål</a:t>
            </a:r>
          </a:p>
          <a:p>
            <a:pPr marL="625475" lvl="1" indent="0">
              <a:buNone/>
            </a:pP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dikatorer til data&amp;quot;&quot;/&gt;&lt;property id=&quot;20307&quot; value=&quot;262&quot;/&gt;&lt;/object&gt;&lt;object type=&quot;3&quot; unique_id=&quot;11395&quot;&gt;&lt;property id=&quot;20148&quot; value=&quot;5&quot;/&gt;&lt;property id=&quot;20300&quot; value=&quot;Slide 4 - &amp;quot;Resultatindikator&amp;#x0D;&amp;#x0A;&amp;quot;&quot;/&gt;&lt;property id=&quot;20307&quot; value=&quot;266&quot;/&gt;&lt;/object&gt;&lt;object type=&quot;3&quot; unique_id=&quot;11416&quot;&gt;&lt;property id=&quot;20148&quot; value=&quot;5&quot;/&gt;&lt;property id=&quot;20300&quot; value=&quot;Slide 5 - &amp;quot;Procesindikator&amp;#x0D;&amp;#x0A;&amp;quot;&quot;/&gt;&lt;property id=&quot;20307&quot; value=&quot;270&quot;/&gt;&lt;/object&gt;&lt;object type=&quot;3&quot; unique_id=&quot;11417&quot;&gt;&lt;property id=&quot;20148&quot; value=&quot;5&quot;/&gt;&lt;property id=&quot;20300&quot; value=&quot;Slide 6 - &amp;quot;Ulempeindikator&amp;#x0D;&amp;#x0A;&amp;quot;&quot;/&gt;&lt;property id=&quot;20307&quot; value=&quot;271&quot;/&gt;&lt;/object&gt;&lt;object type=&quot;3&quot; unique_id=&quot;11451&quot;&gt;&lt;property id=&quot;20148&quot; value=&quot;5&quot;/&gt;&lt;property id=&quot;20300&quot; value=&quot;Slide 2 - &amp;quot;Tips til dine indikatorer&amp;#x0D;&amp;#x0A;&amp;quot;&quot;/&gt;&lt;property id=&quot;20307&quot; value=&quot;273&quot;/&gt;&lt;/object&gt;&lt;object type=&quot;3&quot; unique_id=&quot;11452&quot;&gt;&lt;property id=&quot;20148&quot; value=&quot;5&quot;/&gt;&lt;property id=&quot;20300&quot; value=&quot;Slide 3 - &amp;quot;Lav en måleplan med alle jeres indikatorer&amp;quot;&quot;/&gt;&lt;property id=&quot;20307&quot; value=&quot;275&quot;/&gt;&lt;/object&gt;&lt;object type=&quot;3&quot; unique_id=&quot;11453&quot;&gt;&lt;property id=&quot;20148&quot; value=&quot;5&quot;/&gt;&lt;property id=&quot;20300&quot; value=&quot;Slide 7 - &amp;quot;Få mere værktøj til at arbejde med forbedringer&amp;quot;&quot;/&gt;&lt;property id=&quot;20307&quot; value=&quot;274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377</Words>
  <Application>Microsoft Office PowerPoint</Application>
  <PresentationFormat>Skærmshow (4:3)</PresentationFormat>
  <Paragraphs>56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RM-petrol_v01</vt:lpstr>
      <vt:lpstr>Indikatorer til data</vt:lpstr>
      <vt:lpstr>Tips til dine indikatorer </vt:lpstr>
      <vt:lpstr>Lav en måleplan med alle jeres indikatorer</vt:lpstr>
      <vt:lpstr>Resultatindikator </vt:lpstr>
      <vt:lpstr>Procesindikator </vt:lpstr>
      <vt:lpstr>Ulempeindikator </vt:lpstr>
      <vt:lpstr>Få mere værktøj til at arbejde med forbedringer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29</cp:revision>
  <dcterms:created xsi:type="dcterms:W3CDTF">2020-03-23T09:57:22Z</dcterms:created>
  <dcterms:modified xsi:type="dcterms:W3CDTF">2020-08-20T12:17:15Z</dcterms:modified>
</cp:coreProperties>
</file>