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0" r:id="rId2"/>
    <p:sldId id="268" r:id="rId3"/>
    <p:sldId id="267" r:id="rId4"/>
    <p:sldId id="271" r:id="rId5"/>
  </p:sldIdLst>
  <p:sldSz cx="9144000" cy="6858000" type="screen4x3"/>
  <p:notesSz cx="6858000" cy="9144000"/>
  <p:custDataLst>
    <p:tags r:id="rId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ne Sommer" initials="L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4" autoAdjust="0"/>
  </p:normalViewPr>
  <p:slideViewPr>
    <p:cSldViewPr>
      <p:cViewPr>
        <p:scale>
          <a:sx n="70" d="100"/>
          <a:sy n="70" d="100"/>
        </p:scale>
        <p:origin x="-1080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6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0" y="1214324"/>
            <a:ext cx="1623974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kiatri.rm.dk/forbed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98525" y="3813175"/>
            <a:ext cx="7777931" cy="1439863"/>
          </a:xfrm>
        </p:spPr>
        <p:txBody>
          <a:bodyPr/>
          <a:lstStyle/>
          <a:p>
            <a:r>
              <a:rPr lang="da-DK" sz="2800" dirty="0" smtClean="0"/>
              <a:t>Trin for trin: </a:t>
            </a:r>
            <a:r>
              <a:rPr lang="da-DK" dirty="0" err="1" smtClean="0"/>
              <a:t>Quick</a:t>
            </a:r>
            <a:r>
              <a:rPr lang="da-DK" dirty="0" smtClean="0"/>
              <a:t> &amp; </a:t>
            </a:r>
            <a:r>
              <a:rPr lang="da-DK" dirty="0" err="1" smtClean="0"/>
              <a:t>dirty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Psykiatriens forbedringsværktøjskasse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2987824" y="126876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Signe indsætter foto, send evt. fotoforslag til Signe</a:t>
            </a:r>
            <a:endParaRPr lang="da-DK" dirty="0">
              <a:solidFill>
                <a:srgbClr val="FF0000"/>
              </a:solidFill>
            </a:endParaRPr>
          </a:p>
        </p:txBody>
      </p:sp>
      <p:pic>
        <p:nvPicPr>
          <p:cNvPr id="1028" name="Picture 4" descr="white and blue car drifting on wal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" t="16235" b="13712"/>
          <a:stretch/>
        </p:blipFill>
        <p:spPr bwMode="auto">
          <a:xfrm>
            <a:off x="179512" y="777922"/>
            <a:ext cx="8784977" cy="297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:\Afdeling\POSADMIN\KOM\K-team\FORBEDRING TIL WWW\Figurer og logo\SPOK uden baggrun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2" r="32481"/>
          <a:stretch/>
        </p:blipFill>
        <p:spPr bwMode="auto">
          <a:xfrm>
            <a:off x="-1088908" y="2852936"/>
            <a:ext cx="36446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7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Formål: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Formålet med </a:t>
            </a:r>
            <a:r>
              <a:rPr lang="da-DK" dirty="0" err="1" smtClean="0"/>
              <a:t>Quick</a:t>
            </a:r>
            <a:r>
              <a:rPr lang="da-DK" dirty="0" smtClean="0"/>
              <a:t> &amp; </a:t>
            </a:r>
            <a:r>
              <a:rPr lang="da-DK" dirty="0" err="1" smtClean="0"/>
              <a:t>dirty</a:t>
            </a:r>
            <a:r>
              <a:rPr lang="da-DK" dirty="0" smtClean="0"/>
              <a:t> er hurtigt at finde ud af, hvad jeres problem er, og hvor stort det er.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4098" name="Picture 2" descr="question mark neon sign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53" y="3284984"/>
            <a:ext cx="3956339" cy="263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2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6" y="908720"/>
            <a:ext cx="7704000" cy="864096"/>
          </a:xfrm>
        </p:spPr>
        <p:txBody>
          <a:bodyPr/>
          <a:lstStyle/>
          <a:p>
            <a:r>
              <a:rPr lang="da-DK" dirty="0" smtClean="0"/>
              <a:t>Sådan gør I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1844824"/>
            <a:ext cx="7704000" cy="43242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altLang="da-DK" sz="2000" dirty="0"/>
              <a:t>Lav spørgsmål om det problem, I gerne vil vide mere om</a:t>
            </a:r>
            <a:r>
              <a:rPr lang="da-DK" altLang="da-DK" sz="2000" dirty="0" smtClean="0"/>
              <a:t>. Spørgsmålene kan f.eks. komme fra arbejdsgangsanalyse mv</a:t>
            </a:r>
            <a:endParaRPr lang="da-DK" altLang="da-DK" sz="2000" dirty="0"/>
          </a:p>
          <a:p>
            <a:pPr marL="457200" indent="-457200">
              <a:buFont typeface="+mj-lt"/>
              <a:buAutoNum type="arabicPeriod"/>
            </a:pPr>
            <a:r>
              <a:rPr lang="da-DK" altLang="da-DK" sz="2000" dirty="0"/>
              <a:t>Find </a:t>
            </a:r>
            <a:r>
              <a:rPr lang="da-DK" altLang="da-DK" sz="2000" dirty="0" smtClean="0"/>
              <a:t>dem, </a:t>
            </a:r>
            <a:r>
              <a:rPr lang="da-DK" altLang="da-DK" sz="2000" dirty="0"/>
              <a:t>der skal svare på </a:t>
            </a:r>
            <a:r>
              <a:rPr lang="da-DK" altLang="da-DK" sz="2000" dirty="0" smtClean="0"/>
              <a:t>spørgsmålene:</a:t>
            </a:r>
          </a:p>
          <a:p>
            <a:pPr lvl="1">
              <a:defRPr/>
            </a:pPr>
            <a:r>
              <a:rPr lang="da-DK" dirty="0"/>
              <a:t>Spørg 3 </a:t>
            </a:r>
            <a:r>
              <a:rPr lang="da-DK" dirty="0" smtClean="0"/>
              <a:t>patienter</a:t>
            </a:r>
            <a:endParaRPr lang="da-DK" dirty="0"/>
          </a:p>
          <a:p>
            <a:pPr lvl="1">
              <a:defRPr/>
            </a:pPr>
            <a:r>
              <a:rPr lang="da-DK" dirty="0"/>
              <a:t>Spørg 3 kolleger</a:t>
            </a:r>
          </a:p>
          <a:p>
            <a:pPr lvl="1">
              <a:defRPr/>
            </a:pPr>
            <a:r>
              <a:rPr lang="da-DK" dirty="0"/>
              <a:t>Spørg evt. 3 </a:t>
            </a:r>
            <a:r>
              <a:rPr lang="da-DK" dirty="0" smtClean="0"/>
              <a:t>pårørende</a:t>
            </a:r>
            <a:endParaRPr lang="da-DK" altLang="da-DK" dirty="0"/>
          </a:p>
          <a:p>
            <a:pPr marL="457200" indent="-457200">
              <a:buFont typeface="+mj-lt"/>
              <a:buAutoNum type="arabicPeriod"/>
            </a:pPr>
            <a:r>
              <a:rPr lang="da-DK" altLang="da-DK" sz="2000" dirty="0"/>
              <a:t>Find medarbejdere, der skal indhente </a:t>
            </a:r>
            <a:r>
              <a:rPr lang="da-DK" altLang="da-DK" sz="2000" dirty="0" smtClean="0"/>
              <a:t>svar</a:t>
            </a:r>
            <a:endParaRPr lang="da-DK" altLang="da-DK" sz="2000" dirty="0"/>
          </a:p>
          <a:p>
            <a:pPr marL="457200" indent="-457200">
              <a:buFont typeface="+mj-lt"/>
              <a:buAutoNum type="arabicPeriod"/>
            </a:pPr>
            <a:r>
              <a:rPr lang="da-DK" altLang="da-DK" sz="2000" dirty="0"/>
              <a:t>Aftal tidspunkt for, hvornår svar </a:t>
            </a:r>
            <a:r>
              <a:rPr lang="da-DK" altLang="da-DK" sz="2000" dirty="0" smtClean="0"/>
              <a:t>indhentes</a:t>
            </a:r>
            <a:endParaRPr lang="da-DK" altLang="da-DK" sz="2000" dirty="0"/>
          </a:p>
          <a:p>
            <a:pPr marL="457200" indent="-457200">
              <a:buFont typeface="+mj-lt"/>
              <a:buAutoNum type="arabicPeriod"/>
            </a:pPr>
            <a:r>
              <a:rPr lang="da-DK" altLang="da-DK" sz="2000" dirty="0"/>
              <a:t>Dan overblik over </a:t>
            </a:r>
            <a:r>
              <a:rPr lang="da-DK" altLang="da-DK" sz="2000" dirty="0" smtClean="0"/>
              <a:t>svarerne. Skriv dem evt. ned</a:t>
            </a:r>
            <a:endParaRPr lang="da-DK" altLang="da-DK" sz="2000" dirty="0"/>
          </a:p>
          <a:p>
            <a:pPr marL="457200" indent="-457200">
              <a:buFont typeface="+mj-lt"/>
              <a:buAutoNum type="arabicPeriod"/>
            </a:pPr>
            <a:r>
              <a:rPr lang="da-DK" altLang="da-DK" sz="2000" dirty="0"/>
              <a:t>Lav en baseline ved at kigge ca. 1 uge tilbage i eksisterende data om samme problem. 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3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Få mere viden til at forstå dit system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6" y="2060848"/>
            <a:ext cx="8173344" cy="429805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Besøg værktøjskassen </a:t>
            </a:r>
            <a:r>
              <a:rPr lang="da-DK" smtClean="0"/>
              <a:t>på </a:t>
            </a:r>
            <a:r>
              <a:rPr lang="da-DK" smtClean="0">
                <a:hlinkClick r:id="rId2"/>
              </a:rPr>
              <a:t>www.psykiatri.rm.dk/forbedring</a:t>
            </a:r>
            <a:r>
              <a:rPr lang="da-DK" smtClean="0"/>
              <a:t> og </a:t>
            </a:r>
            <a:r>
              <a:rPr lang="da-DK" dirty="0" smtClean="0"/>
              <a:t>find bl.a. trin for trin-vejledning til:</a:t>
            </a:r>
          </a:p>
          <a:p>
            <a:pPr lvl="1"/>
            <a:r>
              <a:rPr lang="da-DK" dirty="0" err="1" smtClean="0"/>
              <a:t>Paretoanalyse</a:t>
            </a:r>
            <a:endParaRPr lang="da-DK" dirty="0" smtClean="0"/>
          </a:p>
          <a:p>
            <a:pPr lvl="1"/>
            <a:r>
              <a:rPr lang="da-DK" dirty="0" smtClean="0"/>
              <a:t>Arbejdsgangsanalyse</a:t>
            </a:r>
          </a:p>
          <a:p>
            <a:pPr lvl="1"/>
            <a:r>
              <a:rPr lang="da-DK" dirty="0" smtClean="0"/>
              <a:t>15 skridt</a:t>
            </a:r>
          </a:p>
          <a:p>
            <a:pPr lvl="1"/>
            <a:r>
              <a:rPr lang="da-DK" dirty="0" smtClean="0"/>
              <a:t>Identificere problemet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marL="0" indent="0">
              <a:spcAft>
                <a:spcPts val="0"/>
              </a:spcAft>
              <a:buNone/>
              <a:defRPr/>
            </a:pPr>
            <a:endParaRPr lang="da-DK" sz="1200" dirty="0">
              <a:solidFill>
                <a:srgbClr val="FF0000"/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4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1126&quot;&gt;&lt;property id=&quot;20148&quot; value=&quot;5&quot;/&gt;&lt;property id=&quot;20300&quot; value=&quot;Slide 2 - &amp;quot;Formål:&amp;#x0D;&amp;#x0A;&amp;quot;&quot;/&gt;&lt;property id=&quot;20307&quot; value=&quot;268&quot;/&gt;&lt;/object&gt;&lt;object type=&quot;3&quot; unique_id=&quot;11127&quot;&gt;&lt;property id=&quot;20148&quot; value=&quot;5&quot;/&gt;&lt;property id=&quot;20300&quot; value=&quot;Slide 3 - &amp;quot;Sådan gør I&amp;#x0D;&amp;#x0A;&amp;quot;&quot;/&gt;&lt;property id=&quot;20307&quot; value=&quot;267&quot;/&gt;&lt;/object&gt;&lt;object type=&quot;3&quot; unique_id=&quot;11359&quot;&gt;&lt;property id=&quot;20148&quot; value=&quot;5&quot;/&gt;&lt;property id=&quot;20300&quot; value=&quot;Slide 1 - &amp;quot;Trin for trin: Quick &amp;amp; dirty&amp;quot;&quot;/&gt;&lt;property id=&quot;20307&quot; value=&quot;270&quot;/&gt;&lt;/object&gt;&lt;object type=&quot;3&quot; unique_id=&quot;62199&quot;&gt;&lt;property id=&quot;20148&quot; value=&quot;5&quot;/&gt;&lt;property id=&quot;20300&quot; value=&quot;Slide 4 - &amp;quot;Få mere viden til at forstå dit system&amp;quot;&quot;/&gt;&lt;property id=&quot;20307&quot; value=&quot;271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0</TotalTime>
  <Words>166</Words>
  <Application>Microsoft Office PowerPoint</Application>
  <PresentationFormat>Skærmshow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RM-petrol_v01</vt:lpstr>
      <vt:lpstr>Trin for trin: Quick &amp; dirty</vt:lpstr>
      <vt:lpstr>Formål: </vt:lpstr>
      <vt:lpstr>Sådan gør I </vt:lpstr>
      <vt:lpstr>Få mere viden til at forstå dit system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14</cp:revision>
  <dcterms:created xsi:type="dcterms:W3CDTF">2020-03-23T09:57:22Z</dcterms:created>
  <dcterms:modified xsi:type="dcterms:W3CDTF">2020-08-20T11:21:06Z</dcterms:modified>
</cp:coreProperties>
</file>