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2" r:id="rId2"/>
    <p:sldId id="295" r:id="rId3"/>
    <p:sldId id="291" r:id="rId4"/>
    <p:sldId id="296" r:id="rId5"/>
    <p:sldId id="289" r:id="rId6"/>
    <p:sldId id="297" r:id="rId7"/>
    <p:sldId id="298" r:id="rId8"/>
    <p:sldId id="283" r:id="rId9"/>
  </p:sldIdLst>
  <p:sldSz cx="9144000" cy="6858000" type="screen4x3"/>
  <p:notesSz cx="6858000" cy="9144000"/>
  <p:custDataLst>
    <p:tags r:id="rId11"/>
  </p:custData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350" y="-12"/>
      </p:cViewPr>
      <p:guideLst>
        <p:guide orient="horz" pos="2160"/>
        <p:guide pos="4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0F27E-0455-4CC2-98F7-BB71D3DFDA74}" type="datetimeFigureOut">
              <a:rPr lang="da-DK" smtClean="0"/>
              <a:t>20-08-2020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70A35-78E3-44A8-8817-30F330E52C3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2114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79999" y="792000"/>
            <a:ext cx="8784000" cy="5580000"/>
          </a:xfrm>
          <a:prstGeom prst="rect">
            <a:avLst/>
          </a:prstGeom>
          <a:solidFill>
            <a:schemeClr val="tx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8994" name="Rectangle 8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E3DFD4"/>
                </a:solidFill>
              </a:defRPr>
            </a:lvl1pPr>
          </a:lstStyle>
          <a:p>
            <a:endParaRPr lang="da-DK"/>
          </a:p>
        </p:txBody>
      </p:sp>
      <p:sp>
        <p:nvSpPr>
          <p:cNvPr id="39024" name="Rectangle 11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898525" y="3813175"/>
            <a:ext cx="7377113" cy="1439863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43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 smtClean="0"/>
              <a:t>Skriv titel her</a:t>
            </a:r>
          </a:p>
        </p:txBody>
      </p:sp>
      <p:sp>
        <p:nvSpPr>
          <p:cNvPr id="39025" name="Rectangle 11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898525" y="5397500"/>
            <a:ext cx="7377113" cy="719138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pPr lvl="0"/>
            <a:r>
              <a:rPr lang="da-DK" altLang="da-DK" noProof="0" dirty="0" smtClean="0"/>
              <a:t>Skriv undertitel her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Klik for at skrive overskrift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dirty="0" smtClean="0"/>
              <a:t>Klik for at skrive tekst eller klik på ikon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11222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Øvels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8" y="1831188"/>
            <a:ext cx="7197725" cy="9144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440"/>
          <a:stretch/>
        </p:blipFill>
        <p:spPr>
          <a:xfrm>
            <a:off x="4454958" y="2349904"/>
            <a:ext cx="4981646" cy="4235708"/>
          </a:xfrm>
          <a:prstGeom prst="rect">
            <a:avLst/>
          </a:prstGeom>
        </p:spPr>
      </p:pic>
      <p:sp>
        <p:nvSpPr>
          <p:cNvPr id="9" name="Tekstboks 8"/>
          <p:cNvSpPr txBox="1"/>
          <p:nvPr/>
        </p:nvSpPr>
        <p:spPr>
          <a:xfrm>
            <a:off x="0" y="1214324"/>
            <a:ext cx="1623974" cy="453183"/>
          </a:xfrm>
          <a:prstGeom prst="rect">
            <a:avLst/>
          </a:prstGeom>
          <a:solidFill>
            <a:srgbClr val="CCCC66"/>
          </a:solidFill>
        </p:spPr>
        <p:txBody>
          <a:bodyPr wrap="square" lIns="0" tIns="72000" rIns="180000" bIns="72000" rtlCol="0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a-DK" sz="2000" b="1" dirty="0" smtClean="0">
                <a:solidFill>
                  <a:schemeClr val="bg1"/>
                </a:solidFill>
              </a:rPr>
              <a:t>ØVELSE</a:t>
            </a:r>
          </a:p>
        </p:txBody>
      </p:sp>
    </p:spTree>
    <p:extLst>
      <p:ext uri="{BB962C8B-B14F-4D97-AF65-F5344CB8AC3E}">
        <p14:creationId xmlns:p14="http://schemas.microsoft.com/office/powerpoint/2010/main" val="1085498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hvid kant og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 noChangeAspect="1"/>
          </p:cNvSpPr>
          <p:nvPr>
            <p:ph type="pic" idx="11"/>
          </p:nvPr>
        </p:nvSpPr>
        <p:spPr>
          <a:xfrm>
            <a:off x="180000" y="792000"/>
            <a:ext cx="8784000" cy="5580000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49487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å hele format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billede 2"/>
          <p:cNvSpPr>
            <a:spLocks noGrp="1"/>
          </p:cNvSpPr>
          <p:nvPr>
            <p:ph type="pic" idx="1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80750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719138" y="2159000"/>
            <a:ext cx="3780000" cy="4010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4000" y="2159000"/>
            <a:ext cx="3780000" cy="4010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18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4678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45436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itat med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dsholder til billede 2"/>
          <p:cNvSpPr>
            <a:spLocks noGrp="1"/>
          </p:cNvSpPr>
          <p:nvPr>
            <p:ph type="pic" idx="10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55" name="Rektangel 54"/>
          <p:cNvSpPr/>
          <p:nvPr/>
        </p:nvSpPr>
        <p:spPr bwMode="auto">
          <a:xfrm>
            <a:off x="-2" y="5191379"/>
            <a:ext cx="9144002" cy="1666621"/>
          </a:xfrm>
          <a:prstGeom prst="rect">
            <a:avLst/>
          </a:prstGeom>
          <a:solidFill>
            <a:schemeClr val="bg1">
              <a:alpha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52" name="Rectangle 11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1930232" y="6256420"/>
            <a:ext cx="6840000" cy="359075"/>
          </a:xfrm>
        </p:spPr>
        <p:txBody>
          <a:bodyPr anchor="t"/>
          <a:lstStyle>
            <a:lvl1pPr marL="0" indent="0" algn="r">
              <a:buFont typeface="Wingdings" pitchFamily="2" charset="2"/>
              <a:buNone/>
              <a:defRPr lang="da-DK" sz="1600" b="0" i="1" baseline="0" smtClean="0">
                <a:solidFill>
                  <a:srgbClr val="424242"/>
                </a:solidFill>
                <a:effectLst/>
              </a:defRPr>
            </a:lvl1pPr>
          </a:lstStyle>
          <a:p>
            <a:pPr lvl="0"/>
            <a:r>
              <a:rPr lang="da-DK" altLang="da-DK" b="0" i="1" noProof="0" dirty="0" smtClean="0">
                <a:solidFill>
                  <a:srgbClr val="424242"/>
                </a:solidFill>
                <a:effectLst/>
                <a:latin typeface="+mj-lt"/>
              </a:rPr>
              <a:t>- citat af</a:t>
            </a:r>
            <a:endParaRPr lang="da-DK" altLang="da-DK" noProof="0" dirty="0" smtClean="0"/>
          </a:p>
        </p:txBody>
      </p:sp>
      <p:sp>
        <p:nvSpPr>
          <p:cNvPr id="30" name="Freeform 6"/>
          <p:cNvSpPr>
            <a:spLocks noEditPoints="1"/>
          </p:cNvSpPr>
          <p:nvPr/>
        </p:nvSpPr>
        <p:spPr bwMode="auto">
          <a:xfrm>
            <a:off x="1099928" y="5089779"/>
            <a:ext cx="234950" cy="203200"/>
          </a:xfrm>
          <a:custGeom>
            <a:avLst/>
            <a:gdLst>
              <a:gd name="T0" fmla="*/ 64 w 148"/>
              <a:gd name="T1" fmla="*/ 0 h 128"/>
              <a:gd name="T2" fmla="*/ 4 w 148"/>
              <a:gd name="T3" fmla="*/ 0 h 128"/>
              <a:gd name="T4" fmla="*/ 4 w 148"/>
              <a:gd name="T5" fmla="*/ 58 h 128"/>
              <a:gd name="T6" fmla="*/ 32 w 148"/>
              <a:gd name="T7" fmla="*/ 58 h 128"/>
              <a:gd name="T8" fmla="*/ 32 w 148"/>
              <a:gd name="T9" fmla="*/ 58 h 128"/>
              <a:gd name="T10" fmla="*/ 30 w 148"/>
              <a:gd name="T11" fmla="*/ 74 h 128"/>
              <a:gd name="T12" fmla="*/ 28 w 148"/>
              <a:gd name="T13" fmla="*/ 80 h 128"/>
              <a:gd name="T14" fmla="*/ 24 w 148"/>
              <a:gd name="T15" fmla="*/ 86 h 128"/>
              <a:gd name="T16" fmla="*/ 20 w 148"/>
              <a:gd name="T17" fmla="*/ 92 h 128"/>
              <a:gd name="T18" fmla="*/ 14 w 148"/>
              <a:gd name="T19" fmla="*/ 96 h 128"/>
              <a:gd name="T20" fmla="*/ 0 w 148"/>
              <a:gd name="T21" fmla="*/ 104 h 128"/>
              <a:gd name="T22" fmla="*/ 10 w 148"/>
              <a:gd name="T23" fmla="*/ 128 h 128"/>
              <a:gd name="T24" fmla="*/ 10 w 148"/>
              <a:gd name="T25" fmla="*/ 128 h 128"/>
              <a:gd name="T26" fmla="*/ 28 w 148"/>
              <a:gd name="T27" fmla="*/ 120 h 128"/>
              <a:gd name="T28" fmla="*/ 42 w 148"/>
              <a:gd name="T29" fmla="*/ 110 h 128"/>
              <a:gd name="T30" fmla="*/ 42 w 148"/>
              <a:gd name="T31" fmla="*/ 110 h 128"/>
              <a:gd name="T32" fmla="*/ 52 w 148"/>
              <a:gd name="T33" fmla="*/ 98 h 128"/>
              <a:gd name="T34" fmla="*/ 58 w 148"/>
              <a:gd name="T35" fmla="*/ 82 h 128"/>
              <a:gd name="T36" fmla="*/ 62 w 148"/>
              <a:gd name="T37" fmla="*/ 64 h 128"/>
              <a:gd name="T38" fmla="*/ 64 w 148"/>
              <a:gd name="T39" fmla="*/ 42 h 128"/>
              <a:gd name="T40" fmla="*/ 64 w 148"/>
              <a:gd name="T41" fmla="*/ 0 h 128"/>
              <a:gd name="T42" fmla="*/ 148 w 148"/>
              <a:gd name="T43" fmla="*/ 0 h 128"/>
              <a:gd name="T44" fmla="*/ 90 w 148"/>
              <a:gd name="T45" fmla="*/ 0 h 128"/>
              <a:gd name="T46" fmla="*/ 90 w 148"/>
              <a:gd name="T47" fmla="*/ 58 h 128"/>
              <a:gd name="T48" fmla="*/ 118 w 148"/>
              <a:gd name="T49" fmla="*/ 58 h 128"/>
              <a:gd name="T50" fmla="*/ 118 w 148"/>
              <a:gd name="T51" fmla="*/ 58 h 128"/>
              <a:gd name="T52" fmla="*/ 116 w 148"/>
              <a:gd name="T53" fmla="*/ 74 h 128"/>
              <a:gd name="T54" fmla="*/ 112 w 148"/>
              <a:gd name="T55" fmla="*/ 80 h 128"/>
              <a:gd name="T56" fmla="*/ 110 w 148"/>
              <a:gd name="T57" fmla="*/ 86 h 128"/>
              <a:gd name="T58" fmla="*/ 104 w 148"/>
              <a:gd name="T59" fmla="*/ 92 h 128"/>
              <a:gd name="T60" fmla="*/ 98 w 148"/>
              <a:gd name="T61" fmla="*/ 96 h 128"/>
              <a:gd name="T62" fmla="*/ 84 w 148"/>
              <a:gd name="T63" fmla="*/ 104 h 128"/>
              <a:gd name="T64" fmla="*/ 96 w 148"/>
              <a:gd name="T65" fmla="*/ 128 h 128"/>
              <a:gd name="T66" fmla="*/ 96 w 148"/>
              <a:gd name="T67" fmla="*/ 128 h 128"/>
              <a:gd name="T68" fmla="*/ 114 w 148"/>
              <a:gd name="T69" fmla="*/ 120 h 128"/>
              <a:gd name="T70" fmla="*/ 128 w 148"/>
              <a:gd name="T71" fmla="*/ 110 h 128"/>
              <a:gd name="T72" fmla="*/ 128 w 148"/>
              <a:gd name="T73" fmla="*/ 110 h 128"/>
              <a:gd name="T74" fmla="*/ 134 w 148"/>
              <a:gd name="T75" fmla="*/ 102 h 128"/>
              <a:gd name="T76" fmla="*/ 138 w 148"/>
              <a:gd name="T77" fmla="*/ 96 h 128"/>
              <a:gd name="T78" fmla="*/ 142 w 148"/>
              <a:gd name="T79" fmla="*/ 88 h 128"/>
              <a:gd name="T80" fmla="*/ 146 w 148"/>
              <a:gd name="T81" fmla="*/ 78 h 128"/>
              <a:gd name="T82" fmla="*/ 146 w 148"/>
              <a:gd name="T83" fmla="*/ 78 h 128"/>
              <a:gd name="T84" fmla="*/ 148 w 148"/>
              <a:gd name="T85" fmla="*/ 62 h 128"/>
              <a:gd name="T86" fmla="*/ 148 w 148"/>
              <a:gd name="T87" fmla="*/ 42 h 128"/>
              <a:gd name="T88" fmla="*/ 148 w 148"/>
              <a:gd name="T89" fmla="*/ 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48" h="128">
                <a:moveTo>
                  <a:pt x="64" y="0"/>
                </a:moveTo>
                <a:lnTo>
                  <a:pt x="4" y="0"/>
                </a:lnTo>
                <a:lnTo>
                  <a:pt x="4" y="58"/>
                </a:lnTo>
                <a:lnTo>
                  <a:pt x="32" y="58"/>
                </a:lnTo>
                <a:lnTo>
                  <a:pt x="32" y="58"/>
                </a:lnTo>
                <a:lnTo>
                  <a:pt x="30" y="74"/>
                </a:lnTo>
                <a:lnTo>
                  <a:pt x="28" y="80"/>
                </a:lnTo>
                <a:lnTo>
                  <a:pt x="24" y="86"/>
                </a:lnTo>
                <a:lnTo>
                  <a:pt x="20" y="92"/>
                </a:lnTo>
                <a:lnTo>
                  <a:pt x="14" y="96"/>
                </a:lnTo>
                <a:lnTo>
                  <a:pt x="0" y="104"/>
                </a:lnTo>
                <a:lnTo>
                  <a:pt x="10" y="128"/>
                </a:lnTo>
                <a:lnTo>
                  <a:pt x="10" y="128"/>
                </a:lnTo>
                <a:lnTo>
                  <a:pt x="28" y="120"/>
                </a:lnTo>
                <a:lnTo>
                  <a:pt x="42" y="110"/>
                </a:lnTo>
                <a:lnTo>
                  <a:pt x="42" y="110"/>
                </a:lnTo>
                <a:lnTo>
                  <a:pt x="52" y="98"/>
                </a:lnTo>
                <a:lnTo>
                  <a:pt x="58" y="82"/>
                </a:lnTo>
                <a:lnTo>
                  <a:pt x="62" y="64"/>
                </a:lnTo>
                <a:lnTo>
                  <a:pt x="64" y="42"/>
                </a:lnTo>
                <a:lnTo>
                  <a:pt x="64" y="0"/>
                </a:lnTo>
                <a:close/>
                <a:moveTo>
                  <a:pt x="148" y="0"/>
                </a:moveTo>
                <a:lnTo>
                  <a:pt x="90" y="0"/>
                </a:lnTo>
                <a:lnTo>
                  <a:pt x="90" y="58"/>
                </a:lnTo>
                <a:lnTo>
                  <a:pt x="118" y="58"/>
                </a:lnTo>
                <a:lnTo>
                  <a:pt x="118" y="58"/>
                </a:lnTo>
                <a:lnTo>
                  <a:pt x="116" y="74"/>
                </a:lnTo>
                <a:lnTo>
                  <a:pt x="112" y="80"/>
                </a:lnTo>
                <a:lnTo>
                  <a:pt x="110" y="86"/>
                </a:lnTo>
                <a:lnTo>
                  <a:pt x="104" y="92"/>
                </a:lnTo>
                <a:lnTo>
                  <a:pt x="98" y="96"/>
                </a:lnTo>
                <a:lnTo>
                  <a:pt x="84" y="104"/>
                </a:lnTo>
                <a:lnTo>
                  <a:pt x="96" y="128"/>
                </a:lnTo>
                <a:lnTo>
                  <a:pt x="96" y="128"/>
                </a:lnTo>
                <a:lnTo>
                  <a:pt x="114" y="120"/>
                </a:lnTo>
                <a:lnTo>
                  <a:pt x="128" y="110"/>
                </a:lnTo>
                <a:lnTo>
                  <a:pt x="128" y="110"/>
                </a:lnTo>
                <a:lnTo>
                  <a:pt x="134" y="102"/>
                </a:lnTo>
                <a:lnTo>
                  <a:pt x="138" y="96"/>
                </a:lnTo>
                <a:lnTo>
                  <a:pt x="142" y="88"/>
                </a:lnTo>
                <a:lnTo>
                  <a:pt x="146" y="78"/>
                </a:lnTo>
                <a:lnTo>
                  <a:pt x="146" y="78"/>
                </a:lnTo>
                <a:lnTo>
                  <a:pt x="148" y="62"/>
                </a:lnTo>
                <a:lnTo>
                  <a:pt x="148" y="42"/>
                </a:lnTo>
                <a:lnTo>
                  <a:pt x="148" y="0"/>
                </a:lnTo>
                <a:close/>
              </a:path>
            </a:pathLst>
          </a:custGeom>
          <a:solidFill>
            <a:srgbClr val="9900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3" name="Rectangle 11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1080000" y="5491324"/>
            <a:ext cx="6840000" cy="1494932"/>
          </a:xfrm>
        </p:spPr>
        <p:txBody>
          <a:bodyPr anchor="t" anchorCtr="0"/>
          <a:lstStyle>
            <a:lvl1pPr>
              <a:lnSpc>
                <a:spcPct val="100000"/>
              </a:lnSpc>
              <a:spcAft>
                <a:spcPct val="20000"/>
              </a:spcAft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altLang="da-DK" noProof="0" dirty="0" smtClean="0"/>
              <a:t>Klik og skriv citat</a:t>
            </a:r>
          </a:p>
        </p:txBody>
      </p:sp>
    </p:spTree>
    <p:extLst>
      <p:ext uri="{BB962C8B-B14F-4D97-AF65-F5344CB8AC3E}">
        <p14:creationId xmlns:p14="http://schemas.microsoft.com/office/powerpoint/2010/main" val="105903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19136" y="1187450"/>
            <a:ext cx="770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dirty="0" smtClean="0"/>
              <a:t>Klik for at redigere titeltypografi i masteren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7" y="2159000"/>
            <a:ext cx="7704000" cy="401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teksttypografierne i masteren</a:t>
            </a:r>
          </a:p>
          <a:p>
            <a:pPr lvl="1"/>
            <a:r>
              <a:rPr lang="da-DK" altLang="da-DK" smtClean="0"/>
              <a:t>Andet niveau</a:t>
            </a:r>
          </a:p>
          <a:p>
            <a:pPr lvl="2"/>
            <a:r>
              <a:rPr lang="da-DK" altLang="da-DK" smtClean="0"/>
              <a:t>Tredje niveau</a:t>
            </a:r>
          </a:p>
          <a:p>
            <a:pPr lvl="3"/>
            <a:r>
              <a:rPr lang="da-DK" altLang="da-DK" smtClean="0"/>
              <a:t>Fjerde niveau</a:t>
            </a:r>
          </a:p>
          <a:p>
            <a:pPr lvl="4"/>
            <a:r>
              <a:rPr lang="da-DK" altLang="da-DK" smtClean="0"/>
              <a:t>Femte niveau</a:t>
            </a:r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8925" y="6332538"/>
            <a:ext cx="23241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900" b="1">
                <a:solidFill>
                  <a:srgbClr val="E3DFD4"/>
                </a:solidFill>
              </a:defRPr>
            </a:lvl1pPr>
          </a:lstStyle>
          <a:p>
            <a:endParaRPr lang="da-DK"/>
          </a:p>
        </p:txBody>
      </p:sp>
      <p:grpSp>
        <p:nvGrpSpPr>
          <p:cNvPr id="38019" name="Group 131"/>
          <p:cNvGrpSpPr>
            <a:grpSpLocks noChangeAspect="1"/>
          </p:cNvGrpSpPr>
          <p:nvPr/>
        </p:nvGrpSpPr>
        <p:grpSpPr bwMode="auto">
          <a:xfrm>
            <a:off x="7877175" y="196850"/>
            <a:ext cx="1071563" cy="520700"/>
            <a:chOff x="2425" y="7208"/>
            <a:chExt cx="7069" cy="3441"/>
          </a:xfrm>
        </p:grpSpPr>
        <p:sp>
          <p:nvSpPr>
            <p:cNvPr id="38020" name="Freeform 132"/>
            <p:cNvSpPr>
              <a:spLocks noChangeAspect="1"/>
            </p:cNvSpPr>
            <p:nvPr/>
          </p:nvSpPr>
          <p:spPr bwMode="auto">
            <a:xfrm>
              <a:off x="2425" y="7789"/>
              <a:ext cx="2751" cy="1753"/>
            </a:xfrm>
            <a:custGeom>
              <a:avLst/>
              <a:gdLst>
                <a:gd name="T0" fmla="*/ 777 w 2751"/>
                <a:gd name="T1" fmla="*/ 0 h 1753"/>
                <a:gd name="T2" fmla="*/ 520 w 2751"/>
                <a:gd name="T3" fmla="*/ 3 h 1753"/>
                <a:gd name="T4" fmla="*/ 278 w 2751"/>
                <a:gd name="T5" fmla="*/ 9 h 1753"/>
                <a:gd name="T6" fmla="*/ 86 w 2751"/>
                <a:gd name="T7" fmla="*/ 18 h 1753"/>
                <a:gd name="T8" fmla="*/ 14 w 2751"/>
                <a:gd name="T9" fmla="*/ 38 h 1753"/>
                <a:gd name="T10" fmla="*/ 5 w 2751"/>
                <a:gd name="T11" fmla="*/ 79 h 1753"/>
                <a:gd name="T12" fmla="*/ 0 w 2751"/>
                <a:gd name="T13" fmla="*/ 153 h 1753"/>
                <a:gd name="T14" fmla="*/ 1 w 2751"/>
                <a:gd name="T15" fmla="*/ 204 h 1753"/>
                <a:gd name="T16" fmla="*/ 32 w 2751"/>
                <a:gd name="T17" fmla="*/ 231 h 1753"/>
                <a:gd name="T18" fmla="*/ 76 w 2751"/>
                <a:gd name="T19" fmla="*/ 240 h 1753"/>
                <a:gd name="T20" fmla="*/ 157 w 2751"/>
                <a:gd name="T21" fmla="*/ 268 h 1753"/>
                <a:gd name="T22" fmla="*/ 244 w 2751"/>
                <a:gd name="T23" fmla="*/ 321 h 1753"/>
                <a:gd name="T24" fmla="*/ 296 w 2751"/>
                <a:gd name="T25" fmla="*/ 402 h 1753"/>
                <a:gd name="T26" fmla="*/ 302 w 2751"/>
                <a:gd name="T27" fmla="*/ 1719 h 1753"/>
                <a:gd name="T28" fmla="*/ 323 w 2751"/>
                <a:gd name="T29" fmla="*/ 1746 h 1753"/>
                <a:gd name="T30" fmla="*/ 475 w 2751"/>
                <a:gd name="T31" fmla="*/ 1753 h 1753"/>
                <a:gd name="T32" fmla="*/ 679 w 2751"/>
                <a:gd name="T33" fmla="*/ 1752 h 1753"/>
                <a:gd name="T34" fmla="*/ 764 w 2751"/>
                <a:gd name="T35" fmla="*/ 1739 h 1753"/>
                <a:gd name="T36" fmla="*/ 777 w 2751"/>
                <a:gd name="T37" fmla="*/ 1707 h 1753"/>
                <a:gd name="T38" fmla="*/ 790 w 2751"/>
                <a:gd name="T39" fmla="*/ 375 h 1753"/>
                <a:gd name="T40" fmla="*/ 835 w 2751"/>
                <a:gd name="T41" fmla="*/ 364 h 1753"/>
                <a:gd name="T42" fmla="*/ 943 w 2751"/>
                <a:gd name="T43" fmla="*/ 362 h 1753"/>
                <a:gd name="T44" fmla="*/ 1131 w 2751"/>
                <a:gd name="T45" fmla="*/ 370 h 1753"/>
                <a:gd name="T46" fmla="*/ 1216 w 2751"/>
                <a:gd name="T47" fmla="*/ 404 h 1753"/>
                <a:gd name="T48" fmla="*/ 1260 w 2751"/>
                <a:gd name="T49" fmla="*/ 487 h 1753"/>
                <a:gd name="T50" fmla="*/ 1269 w 2751"/>
                <a:gd name="T51" fmla="*/ 1708 h 1753"/>
                <a:gd name="T52" fmla="*/ 1280 w 2751"/>
                <a:gd name="T53" fmla="*/ 1739 h 1753"/>
                <a:gd name="T54" fmla="*/ 1410 w 2751"/>
                <a:gd name="T55" fmla="*/ 1753 h 1753"/>
                <a:gd name="T56" fmla="*/ 1710 w 2751"/>
                <a:gd name="T57" fmla="*/ 1750 h 1753"/>
                <a:gd name="T58" fmla="*/ 1746 w 2751"/>
                <a:gd name="T59" fmla="*/ 1730 h 1753"/>
                <a:gd name="T60" fmla="*/ 1750 w 2751"/>
                <a:gd name="T61" fmla="*/ 404 h 1753"/>
                <a:gd name="T62" fmla="*/ 1777 w 2751"/>
                <a:gd name="T63" fmla="*/ 370 h 1753"/>
                <a:gd name="T64" fmla="*/ 1837 w 2751"/>
                <a:gd name="T65" fmla="*/ 362 h 1753"/>
                <a:gd name="T66" fmla="*/ 1963 w 2751"/>
                <a:gd name="T67" fmla="*/ 362 h 1753"/>
                <a:gd name="T68" fmla="*/ 2106 w 2751"/>
                <a:gd name="T69" fmla="*/ 373 h 1753"/>
                <a:gd name="T70" fmla="*/ 2193 w 2751"/>
                <a:gd name="T71" fmla="*/ 411 h 1753"/>
                <a:gd name="T72" fmla="*/ 2241 w 2751"/>
                <a:gd name="T73" fmla="*/ 496 h 1753"/>
                <a:gd name="T74" fmla="*/ 2251 w 2751"/>
                <a:gd name="T75" fmla="*/ 1474 h 1753"/>
                <a:gd name="T76" fmla="*/ 2258 w 2751"/>
                <a:gd name="T77" fmla="*/ 1602 h 1753"/>
                <a:gd name="T78" fmla="*/ 2292 w 2751"/>
                <a:gd name="T79" fmla="*/ 1690 h 1753"/>
                <a:gd name="T80" fmla="*/ 2375 w 2751"/>
                <a:gd name="T81" fmla="*/ 1739 h 1753"/>
                <a:gd name="T82" fmla="*/ 2536 w 2751"/>
                <a:gd name="T83" fmla="*/ 1753 h 1753"/>
                <a:gd name="T84" fmla="*/ 2672 w 2751"/>
                <a:gd name="T85" fmla="*/ 1752 h 1753"/>
                <a:gd name="T86" fmla="*/ 2728 w 2751"/>
                <a:gd name="T87" fmla="*/ 1746 h 1753"/>
                <a:gd name="T88" fmla="*/ 2750 w 2751"/>
                <a:gd name="T89" fmla="*/ 1710 h 1753"/>
                <a:gd name="T90" fmla="*/ 2751 w 2751"/>
                <a:gd name="T91" fmla="*/ 1642 h 1753"/>
                <a:gd name="T92" fmla="*/ 2751 w 2751"/>
                <a:gd name="T93" fmla="*/ 1486 h 1753"/>
                <a:gd name="T94" fmla="*/ 2751 w 2751"/>
                <a:gd name="T95" fmla="*/ 1272 h 1753"/>
                <a:gd name="T96" fmla="*/ 2751 w 2751"/>
                <a:gd name="T97" fmla="*/ 1030 h 1753"/>
                <a:gd name="T98" fmla="*/ 2750 w 2751"/>
                <a:gd name="T99" fmla="*/ 792 h 1753"/>
                <a:gd name="T100" fmla="*/ 2750 w 2751"/>
                <a:gd name="T101" fmla="*/ 534 h 1753"/>
                <a:gd name="T102" fmla="*/ 2731 w 2751"/>
                <a:gd name="T103" fmla="*/ 324 h 1753"/>
                <a:gd name="T104" fmla="*/ 2681 w 2751"/>
                <a:gd name="T105" fmla="*/ 184 h 1753"/>
                <a:gd name="T106" fmla="*/ 2578 w 2751"/>
                <a:gd name="T107" fmla="*/ 95 h 1753"/>
                <a:gd name="T108" fmla="*/ 2402 w 2751"/>
                <a:gd name="T109" fmla="*/ 47 h 1753"/>
                <a:gd name="T110" fmla="*/ 2137 w 2751"/>
                <a:gd name="T111" fmla="*/ 21 h 1753"/>
                <a:gd name="T112" fmla="*/ 1770 w 2751"/>
                <a:gd name="T113" fmla="*/ 7 h 1753"/>
                <a:gd name="T114" fmla="*/ 1347 w 2751"/>
                <a:gd name="T115" fmla="*/ 0 h 1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51" h="1753">
                  <a:moveTo>
                    <a:pt x="1057" y="0"/>
                  </a:moveTo>
                  <a:lnTo>
                    <a:pt x="914" y="0"/>
                  </a:lnTo>
                  <a:lnTo>
                    <a:pt x="777" y="0"/>
                  </a:lnTo>
                  <a:lnTo>
                    <a:pt x="692" y="0"/>
                  </a:lnTo>
                  <a:lnTo>
                    <a:pt x="605" y="1"/>
                  </a:lnTo>
                  <a:lnTo>
                    <a:pt x="520" y="3"/>
                  </a:lnTo>
                  <a:lnTo>
                    <a:pt x="435" y="3"/>
                  </a:lnTo>
                  <a:lnTo>
                    <a:pt x="354" y="5"/>
                  </a:lnTo>
                  <a:lnTo>
                    <a:pt x="278" y="9"/>
                  </a:lnTo>
                  <a:lnTo>
                    <a:pt x="206" y="10"/>
                  </a:lnTo>
                  <a:lnTo>
                    <a:pt x="142" y="14"/>
                  </a:lnTo>
                  <a:lnTo>
                    <a:pt x="86" y="18"/>
                  </a:lnTo>
                  <a:lnTo>
                    <a:pt x="39" y="23"/>
                  </a:lnTo>
                  <a:lnTo>
                    <a:pt x="25" y="28"/>
                  </a:lnTo>
                  <a:lnTo>
                    <a:pt x="14" y="38"/>
                  </a:lnTo>
                  <a:lnTo>
                    <a:pt x="9" y="50"/>
                  </a:lnTo>
                  <a:lnTo>
                    <a:pt x="5" y="65"/>
                  </a:lnTo>
                  <a:lnTo>
                    <a:pt x="5" y="79"/>
                  </a:lnTo>
                  <a:lnTo>
                    <a:pt x="3" y="101"/>
                  </a:lnTo>
                  <a:lnTo>
                    <a:pt x="1" y="126"/>
                  </a:lnTo>
                  <a:lnTo>
                    <a:pt x="0" y="153"/>
                  </a:lnTo>
                  <a:lnTo>
                    <a:pt x="0" y="175"/>
                  </a:lnTo>
                  <a:lnTo>
                    <a:pt x="0" y="189"/>
                  </a:lnTo>
                  <a:lnTo>
                    <a:pt x="1" y="204"/>
                  </a:lnTo>
                  <a:lnTo>
                    <a:pt x="9" y="216"/>
                  </a:lnTo>
                  <a:lnTo>
                    <a:pt x="18" y="225"/>
                  </a:lnTo>
                  <a:lnTo>
                    <a:pt x="32" y="231"/>
                  </a:lnTo>
                  <a:lnTo>
                    <a:pt x="41" y="231"/>
                  </a:lnTo>
                  <a:lnTo>
                    <a:pt x="56" y="234"/>
                  </a:lnTo>
                  <a:lnTo>
                    <a:pt x="76" y="240"/>
                  </a:lnTo>
                  <a:lnTo>
                    <a:pt x="101" y="247"/>
                  </a:lnTo>
                  <a:lnTo>
                    <a:pt x="128" y="256"/>
                  </a:lnTo>
                  <a:lnTo>
                    <a:pt x="157" y="268"/>
                  </a:lnTo>
                  <a:lnTo>
                    <a:pt x="188" y="283"/>
                  </a:lnTo>
                  <a:lnTo>
                    <a:pt x="217" y="301"/>
                  </a:lnTo>
                  <a:lnTo>
                    <a:pt x="244" y="321"/>
                  </a:lnTo>
                  <a:lnTo>
                    <a:pt x="265" y="344"/>
                  </a:lnTo>
                  <a:lnTo>
                    <a:pt x="283" y="371"/>
                  </a:lnTo>
                  <a:lnTo>
                    <a:pt x="296" y="402"/>
                  </a:lnTo>
                  <a:lnTo>
                    <a:pt x="300" y="436"/>
                  </a:lnTo>
                  <a:lnTo>
                    <a:pt x="300" y="1708"/>
                  </a:lnTo>
                  <a:lnTo>
                    <a:pt x="302" y="1719"/>
                  </a:lnTo>
                  <a:lnTo>
                    <a:pt x="305" y="1730"/>
                  </a:lnTo>
                  <a:lnTo>
                    <a:pt x="311" y="1739"/>
                  </a:lnTo>
                  <a:lnTo>
                    <a:pt x="323" y="1746"/>
                  </a:lnTo>
                  <a:lnTo>
                    <a:pt x="340" y="1750"/>
                  </a:lnTo>
                  <a:lnTo>
                    <a:pt x="405" y="1752"/>
                  </a:lnTo>
                  <a:lnTo>
                    <a:pt x="475" y="1753"/>
                  </a:lnTo>
                  <a:lnTo>
                    <a:pt x="549" y="1753"/>
                  </a:lnTo>
                  <a:lnTo>
                    <a:pt x="616" y="1753"/>
                  </a:lnTo>
                  <a:lnTo>
                    <a:pt x="679" y="1752"/>
                  </a:lnTo>
                  <a:lnTo>
                    <a:pt x="737" y="1750"/>
                  </a:lnTo>
                  <a:lnTo>
                    <a:pt x="754" y="1746"/>
                  </a:lnTo>
                  <a:lnTo>
                    <a:pt x="764" y="1739"/>
                  </a:lnTo>
                  <a:lnTo>
                    <a:pt x="773" y="1730"/>
                  </a:lnTo>
                  <a:lnTo>
                    <a:pt x="777" y="1719"/>
                  </a:lnTo>
                  <a:lnTo>
                    <a:pt x="777" y="1707"/>
                  </a:lnTo>
                  <a:lnTo>
                    <a:pt x="777" y="402"/>
                  </a:lnTo>
                  <a:lnTo>
                    <a:pt x="781" y="388"/>
                  </a:lnTo>
                  <a:lnTo>
                    <a:pt x="790" y="375"/>
                  </a:lnTo>
                  <a:lnTo>
                    <a:pt x="802" y="370"/>
                  </a:lnTo>
                  <a:lnTo>
                    <a:pt x="819" y="366"/>
                  </a:lnTo>
                  <a:lnTo>
                    <a:pt x="835" y="364"/>
                  </a:lnTo>
                  <a:lnTo>
                    <a:pt x="862" y="362"/>
                  </a:lnTo>
                  <a:lnTo>
                    <a:pt x="900" y="362"/>
                  </a:lnTo>
                  <a:lnTo>
                    <a:pt x="943" y="362"/>
                  </a:lnTo>
                  <a:lnTo>
                    <a:pt x="1018" y="362"/>
                  </a:lnTo>
                  <a:lnTo>
                    <a:pt x="1095" y="366"/>
                  </a:lnTo>
                  <a:lnTo>
                    <a:pt x="1131" y="370"/>
                  </a:lnTo>
                  <a:lnTo>
                    <a:pt x="1164" y="377"/>
                  </a:lnTo>
                  <a:lnTo>
                    <a:pt x="1193" y="388"/>
                  </a:lnTo>
                  <a:lnTo>
                    <a:pt x="1216" y="404"/>
                  </a:lnTo>
                  <a:lnTo>
                    <a:pt x="1234" y="425"/>
                  </a:lnTo>
                  <a:lnTo>
                    <a:pt x="1249" y="453"/>
                  </a:lnTo>
                  <a:lnTo>
                    <a:pt x="1260" y="487"/>
                  </a:lnTo>
                  <a:lnTo>
                    <a:pt x="1265" y="527"/>
                  </a:lnTo>
                  <a:lnTo>
                    <a:pt x="1269" y="573"/>
                  </a:lnTo>
                  <a:lnTo>
                    <a:pt x="1269" y="1708"/>
                  </a:lnTo>
                  <a:lnTo>
                    <a:pt x="1269" y="1719"/>
                  </a:lnTo>
                  <a:lnTo>
                    <a:pt x="1272" y="1730"/>
                  </a:lnTo>
                  <a:lnTo>
                    <a:pt x="1280" y="1739"/>
                  </a:lnTo>
                  <a:lnTo>
                    <a:pt x="1291" y="1746"/>
                  </a:lnTo>
                  <a:lnTo>
                    <a:pt x="1309" y="1750"/>
                  </a:lnTo>
                  <a:lnTo>
                    <a:pt x="1410" y="1753"/>
                  </a:lnTo>
                  <a:lnTo>
                    <a:pt x="1509" y="1753"/>
                  </a:lnTo>
                  <a:lnTo>
                    <a:pt x="1607" y="1753"/>
                  </a:lnTo>
                  <a:lnTo>
                    <a:pt x="1710" y="1750"/>
                  </a:lnTo>
                  <a:lnTo>
                    <a:pt x="1726" y="1746"/>
                  </a:lnTo>
                  <a:lnTo>
                    <a:pt x="1739" y="1739"/>
                  </a:lnTo>
                  <a:lnTo>
                    <a:pt x="1746" y="1730"/>
                  </a:lnTo>
                  <a:lnTo>
                    <a:pt x="1750" y="1719"/>
                  </a:lnTo>
                  <a:lnTo>
                    <a:pt x="1750" y="1708"/>
                  </a:lnTo>
                  <a:lnTo>
                    <a:pt x="1750" y="404"/>
                  </a:lnTo>
                  <a:lnTo>
                    <a:pt x="1753" y="388"/>
                  </a:lnTo>
                  <a:lnTo>
                    <a:pt x="1762" y="377"/>
                  </a:lnTo>
                  <a:lnTo>
                    <a:pt x="1777" y="370"/>
                  </a:lnTo>
                  <a:lnTo>
                    <a:pt x="1791" y="366"/>
                  </a:lnTo>
                  <a:lnTo>
                    <a:pt x="1811" y="364"/>
                  </a:lnTo>
                  <a:lnTo>
                    <a:pt x="1837" y="362"/>
                  </a:lnTo>
                  <a:lnTo>
                    <a:pt x="1869" y="362"/>
                  </a:lnTo>
                  <a:lnTo>
                    <a:pt x="1911" y="362"/>
                  </a:lnTo>
                  <a:lnTo>
                    <a:pt x="1963" y="362"/>
                  </a:lnTo>
                  <a:lnTo>
                    <a:pt x="2028" y="366"/>
                  </a:lnTo>
                  <a:lnTo>
                    <a:pt x="2070" y="368"/>
                  </a:lnTo>
                  <a:lnTo>
                    <a:pt x="2106" y="373"/>
                  </a:lnTo>
                  <a:lnTo>
                    <a:pt x="2140" y="382"/>
                  </a:lnTo>
                  <a:lnTo>
                    <a:pt x="2169" y="395"/>
                  </a:lnTo>
                  <a:lnTo>
                    <a:pt x="2193" y="411"/>
                  </a:lnTo>
                  <a:lnTo>
                    <a:pt x="2214" y="434"/>
                  </a:lnTo>
                  <a:lnTo>
                    <a:pt x="2229" y="462"/>
                  </a:lnTo>
                  <a:lnTo>
                    <a:pt x="2241" y="496"/>
                  </a:lnTo>
                  <a:lnTo>
                    <a:pt x="2249" y="536"/>
                  </a:lnTo>
                  <a:lnTo>
                    <a:pt x="2251" y="582"/>
                  </a:lnTo>
                  <a:lnTo>
                    <a:pt x="2251" y="1474"/>
                  </a:lnTo>
                  <a:lnTo>
                    <a:pt x="2251" y="1521"/>
                  </a:lnTo>
                  <a:lnTo>
                    <a:pt x="2252" y="1564"/>
                  </a:lnTo>
                  <a:lnTo>
                    <a:pt x="2258" y="1602"/>
                  </a:lnTo>
                  <a:lnTo>
                    <a:pt x="2265" y="1634"/>
                  </a:lnTo>
                  <a:lnTo>
                    <a:pt x="2276" y="1665"/>
                  </a:lnTo>
                  <a:lnTo>
                    <a:pt x="2292" y="1690"/>
                  </a:lnTo>
                  <a:lnTo>
                    <a:pt x="2314" y="1710"/>
                  </a:lnTo>
                  <a:lnTo>
                    <a:pt x="2341" y="1726"/>
                  </a:lnTo>
                  <a:lnTo>
                    <a:pt x="2375" y="1739"/>
                  </a:lnTo>
                  <a:lnTo>
                    <a:pt x="2419" y="1748"/>
                  </a:lnTo>
                  <a:lnTo>
                    <a:pt x="2469" y="1752"/>
                  </a:lnTo>
                  <a:lnTo>
                    <a:pt x="2536" y="1753"/>
                  </a:lnTo>
                  <a:lnTo>
                    <a:pt x="2590" y="1753"/>
                  </a:lnTo>
                  <a:lnTo>
                    <a:pt x="2637" y="1753"/>
                  </a:lnTo>
                  <a:lnTo>
                    <a:pt x="2672" y="1752"/>
                  </a:lnTo>
                  <a:lnTo>
                    <a:pt x="2697" y="1750"/>
                  </a:lnTo>
                  <a:lnTo>
                    <a:pt x="2713" y="1750"/>
                  </a:lnTo>
                  <a:lnTo>
                    <a:pt x="2728" y="1746"/>
                  </a:lnTo>
                  <a:lnTo>
                    <a:pt x="2739" y="1737"/>
                  </a:lnTo>
                  <a:lnTo>
                    <a:pt x="2746" y="1726"/>
                  </a:lnTo>
                  <a:lnTo>
                    <a:pt x="2750" y="1710"/>
                  </a:lnTo>
                  <a:lnTo>
                    <a:pt x="2751" y="1699"/>
                  </a:lnTo>
                  <a:lnTo>
                    <a:pt x="2751" y="1676"/>
                  </a:lnTo>
                  <a:lnTo>
                    <a:pt x="2751" y="1642"/>
                  </a:lnTo>
                  <a:lnTo>
                    <a:pt x="2751" y="1598"/>
                  </a:lnTo>
                  <a:lnTo>
                    <a:pt x="2751" y="1546"/>
                  </a:lnTo>
                  <a:lnTo>
                    <a:pt x="2751" y="1486"/>
                  </a:lnTo>
                  <a:lnTo>
                    <a:pt x="2751" y="1420"/>
                  </a:lnTo>
                  <a:lnTo>
                    <a:pt x="2751" y="1348"/>
                  </a:lnTo>
                  <a:lnTo>
                    <a:pt x="2751" y="1272"/>
                  </a:lnTo>
                  <a:lnTo>
                    <a:pt x="2751" y="1192"/>
                  </a:lnTo>
                  <a:lnTo>
                    <a:pt x="2751" y="1111"/>
                  </a:lnTo>
                  <a:lnTo>
                    <a:pt x="2751" y="1030"/>
                  </a:lnTo>
                  <a:lnTo>
                    <a:pt x="2751" y="949"/>
                  </a:lnTo>
                  <a:lnTo>
                    <a:pt x="2750" y="869"/>
                  </a:lnTo>
                  <a:lnTo>
                    <a:pt x="2750" y="792"/>
                  </a:lnTo>
                  <a:lnTo>
                    <a:pt x="2750" y="718"/>
                  </a:lnTo>
                  <a:lnTo>
                    <a:pt x="2750" y="620"/>
                  </a:lnTo>
                  <a:lnTo>
                    <a:pt x="2750" y="534"/>
                  </a:lnTo>
                  <a:lnTo>
                    <a:pt x="2746" y="454"/>
                  </a:lnTo>
                  <a:lnTo>
                    <a:pt x="2740" y="386"/>
                  </a:lnTo>
                  <a:lnTo>
                    <a:pt x="2731" y="324"/>
                  </a:lnTo>
                  <a:lnTo>
                    <a:pt x="2721" y="270"/>
                  </a:lnTo>
                  <a:lnTo>
                    <a:pt x="2703" y="223"/>
                  </a:lnTo>
                  <a:lnTo>
                    <a:pt x="2681" y="184"/>
                  </a:lnTo>
                  <a:lnTo>
                    <a:pt x="2654" y="149"/>
                  </a:lnTo>
                  <a:lnTo>
                    <a:pt x="2619" y="121"/>
                  </a:lnTo>
                  <a:lnTo>
                    <a:pt x="2578" y="95"/>
                  </a:lnTo>
                  <a:lnTo>
                    <a:pt x="2529" y="75"/>
                  </a:lnTo>
                  <a:lnTo>
                    <a:pt x="2471" y="59"/>
                  </a:lnTo>
                  <a:lnTo>
                    <a:pt x="2402" y="47"/>
                  </a:lnTo>
                  <a:lnTo>
                    <a:pt x="2325" y="36"/>
                  </a:lnTo>
                  <a:lnTo>
                    <a:pt x="2236" y="28"/>
                  </a:lnTo>
                  <a:lnTo>
                    <a:pt x="2137" y="21"/>
                  </a:lnTo>
                  <a:lnTo>
                    <a:pt x="2025" y="16"/>
                  </a:lnTo>
                  <a:lnTo>
                    <a:pt x="1902" y="10"/>
                  </a:lnTo>
                  <a:lnTo>
                    <a:pt x="1770" y="7"/>
                  </a:lnTo>
                  <a:lnTo>
                    <a:pt x="1632" y="3"/>
                  </a:lnTo>
                  <a:lnTo>
                    <a:pt x="1491" y="1"/>
                  </a:lnTo>
                  <a:lnTo>
                    <a:pt x="1347" y="0"/>
                  </a:lnTo>
                  <a:lnTo>
                    <a:pt x="1200" y="0"/>
                  </a:lnTo>
                  <a:lnTo>
                    <a:pt x="1057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1" name="Freeform 133"/>
            <p:cNvSpPr>
              <a:spLocks noChangeAspect="1"/>
            </p:cNvSpPr>
            <p:nvPr/>
          </p:nvSpPr>
          <p:spPr bwMode="auto">
            <a:xfrm>
              <a:off x="5325" y="7808"/>
              <a:ext cx="802" cy="1736"/>
            </a:xfrm>
            <a:custGeom>
              <a:avLst/>
              <a:gdLst>
                <a:gd name="T0" fmla="*/ 374 w 802"/>
                <a:gd name="T1" fmla="*/ 0 h 1736"/>
                <a:gd name="T2" fmla="*/ 296 w 802"/>
                <a:gd name="T3" fmla="*/ 0 h 1736"/>
                <a:gd name="T4" fmla="*/ 222 w 802"/>
                <a:gd name="T5" fmla="*/ 2 h 1736"/>
                <a:gd name="T6" fmla="*/ 153 w 802"/>
                <a:gd name="T7" fmla="*/ 6 h 1736"/>
                <a:gd name="T8" fmla="*/ 92 w 802"/>
                <a:gd name="T9" fmla="*/ 8 h 1736"/>
                <a:gd name="T10" fmla="*/ 39 w 802"/>
                <a:gd name="T11" fmla="*/ 13 h 1736"/>
                <a:gd name="T12" fmla="*/ 23 w 802"/>
                <a:gd name="T13" fmla="*/ 19 h 1736"/>
                <a:gd name="T14" fmla="*/ 12 w 802"/>
                <a:gd name="T15" fmla="*/ 28 h 1736"/>
                <a:gd name="T16" fmla="*/ 9 w 802"/>
                <a:gd name="T17" fmla="*/ 40 h 1736"/>
                <a:gd name="T18" fmla="*/ 5 w 802"/>
                <a:gd name="T19" fmla="*/ 56 h 1736"/>
                <a:gd name="T20" fmla="*/ 5 w 802"/>
                <a:gd name="T21" fmla="*/ 71 h 1736"/>
                <a:gd name="T22" fmla="*/ 3 w 802"/>
                <a:gd name="T23" fmla="*/ 92 h 1736"/>
                <a:gd name="T24" fmla="*/ 1 w 802"/>
                <a:gd name="T25" fmla="*/ 118 h 1736"/>
                <a:gd name="T26" fmla="*/ 1 w 802"/>
                <a:gd name="T27" fmla="*/ 143 h 1736"/>
                <a:gd name="T28" fmla="*/ 0 w 802"/>
                <a:gd name="T29" fmla="*/ 165 h 1736"/>
                <a:gd name="T30" fmla="*/ 0 w 802"/>
                <a:gd name="T31" fmla="*/ 179 h 1736"/>
                <a:gd name="T32" fmla="*/ 1 w 802"/>
                <a:gd name="T33" fmla="*/ 192 h 1736"/>
                <a:gd name="T34" fmla="*/ 9 w 802"/>
                <a:gd name="T35" fmla="*/ 204 h 1736"/>
                <a:gd name="T36" fmla="*/ 19 w 802"/>
                <a:gd name="T37" fmla="*/ 213 h 1736"/>
                <a:gd name="T38" fmla="*/ 32 w 802"/>
                <a:gd name="T39" fmla="*/ 219 h 1736"/>
                <a:gd name="T40" fmla="*/ 41 w 802"/>
                <a:gd name="T41" fmla="*/ 221 h 1736"/>
                <a:gd name="T42" fmla="*/ 56 w 802"/>
                <a:gd name="T43" fmla="*/ 224 h 1736"/>
                <a:gd name="T44" fmla="*/ 77 w 802"/>
                <a:gd name="T45" fmla="*/ 231 h 1736"/>
                <a:gd name="T46" fmla="*/ 101 w 802"/>
                <a:gd name="T47" fmla="*/ 239 h 1736"/>
                <a:gd name="T48" fmla="*/ 130 w 802"/>
                <a:gd name="T49" fmla="*/ 249 h 1736"/>
                <a:gd name="T50" fmla="*/ 159 w 802"/>
                <a:gd name="T51" fmla="*/ 262 h 1736"/>
                <a:gd name="T52" fmla="*/ 188 w 802"/>
                <a:gd name="T53" fmla="*/ 277 h 1736"/>
                <a:gd name="T54" fmla="*/ 217 w 802"/>
                <a:gd name="T55" fmla="*/ 295 h 1736"/>
                <a:gd name="T56" fmla="*/ 244 w 802"/>
                <a:gd name="T57" fmla="*/ 316 h 1736"/>
                <a:gd name="T58" fmla="*/ 267 w 802"/>
                <a:gd name="T59" fmla="*/ 340 h 1736"/>
                <a:gd name="T60" fmla="*/ 285 w 802"/>
                <a:gd name="T61" fmla="*/ 367 h 1736"/>
                <a:gd name="T62" fmla="*/ 296 w 802"/>
                <a:gd name="T63" fmla="*/ 397 h 1736"/>
                <a:gd name="T64" fmla="*/ 300 w 802"/>
                <a:gd name="T65" fmla="*/ 432 h 1736"/>
                <a:gd name="T66" fmla="*/ 300 w 802"/>
                <a:gd name="T67" fmla="*/ 1689 h 1736"/>
                <a:gd name="T68" fmla="*/ 303 w 802"/>
                <a:gd name="T69" fmla="*/ 1704 h 1736"/>
                <a:gd name="T70" fmla="*/ 311 w 802"/>
                <a:gd name="T71" fmla="*/ 1716 h 1736"/>
                <a:gd name="T72" fmla="*/ 323 w 802"/>
                <a:gd name="T73" fmla="*/ 1725 h 1736"/>
                <a:gd name="T74" fmla="*/ 341 w 802"/>
                <a:gd name="T75" fmla="*/ 1731 h 1736"/>
                <a:gd name="T76" fmla="*/ 444 w 802"/>
                <a:gd name="T77" fmla="*/ 1734 h 1736"/>
                <a:gd name="T78" fmla="*/ 549 w 802"/>
                <a:gd name="T79" fmla="*/ 1736 h 1736"/>
                <a:gd name="T80" fmla="*/ 658 w 802"/>
                <a:gd name="T81" fmla="*/ 1734 h 1736"/>
                <a:gd name="T82" fmla="*/ 764 w 802"/>
                <a:gd name="T83" fmla="*/ 1731 h 1736"/>
                <a:gd name="T84" fmla="*/ 782 w 802"/>
                <a:gd name="T85" fmla="*/ 1725 h 1736"/>
                <a:gd name="T86" fmla="*/ 795 w 802"/>
                <a:gd name="T87" fmla="*/ 1716 h 1736"/>
                <a:gd name="T88" fmla="*/ 801 w 802"/>
                <a:gd name="T89" fmla="*/ 1704 h 1736"/>
                <a:gd name="T90" fmla="*/ 802 w 802"/>
                <a:gd name="T91" fmla="*/ 1689 h 1736"/>
                <a:gd name="T92" fmla="*/ 802 w 802"/>
                <a:gd name="T93" fmla="*/ 56 h 1736"/>
                <a:gd name="T94" fmla="*/ 801 w 802"/>
                <a:gd name="T95" fmla="*/ 42 h 1736"/>
                <a:gd name="T96" fmla="*/ 793 w 802"/>
                <a:gd name="T97" fmla="*/ 29 h 1736"/>
                <a:gd name="T98" fmla="*/ 781 w 802"/>
                <a:gd name="T99" fmla="*/ 20 h 1736"/>
                <a:gd name="T100" fmla="*/ 759 w 802"/>
                <a:gd name="T101" fmla="*/ 15 h 1736"/>
                <a:gd name="T102" fmla="*/ 696 w 802"/>
                <a:gd name="T103" fmla="*/ 9 h 1736"/>
                <a:gd name="T104" fmla="*/ 622 w 802"/>
                <a:gd name="T105" fmla="*/ 6 h 1736"/>
                <a:gd name="T106" fmla="*/ 542 w 802"/>
                <a:gd name="T107" fmla="*/ 2 h 1736"/>
                <a:gd name="T108" fmla="*/ 459 w 802"/>
                <a:gd name="T109" fmla="*/ 0 h 1736"/>
                <a:gd name="T110" fmla="*/ 374 w 802"/>
                <a:gd name="T111" fmla="*/ 0 h 1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02" h="1736">
                  <a:moveTo>
                    <a:pt x="374" y="0"/>
                  </a:moveTo>
                  <a:lnTo>
                    <a:pt x="296" y="0"/>
                  </a:lnTo>
                  <a:lnTo>
                    <a:pt x="222" y="2"/>
                  </a:lnTo>
                  <a:lnTo>
                    <a:pt x="153" y="6"/>
                  </a:lnTo>
                  <a:lnTo>
                    <a:pt x="92" y="8"/>
                  </a:lnTo>
                  <a:lnTo>
                    <a:pt x="39" y="13"/>
                  </a:lnTo>
                  <a:lnTo>
                    <a:pt x="23" y="19"/>
                  </a:lnTo>
                  <a:lnTo>
                    <a:pt x="12" y="28"/>
                  </a:lnTo>
                  <a:lnTo>
                    <a:pt x="9" y="40"/>
                  </a:lnTo>
                  <a:lnTo>
                    <a:pt x="5" y="56"/>
                  </a:lnTo>
                  <a:lnTo>
                    <a:pt x="5" y="71"/>
                  </a:lnTo>
                  <a:lnTo>
                    <a:pt x="3" y="92"/>
                  </a:lnTo>
                  <a:lnTo>
                    <a:pt x="1" y="118"/>
                  </a:lnTo>
                  <a:lnTo>
                    <a:pt x="1" y="143"/>
                  </a:lnTo>
                  <a:lnTo>
                    <a:pt x="0" y="165"/>
                  </a:lnTo>
                  <a:lnTo>
                    <a:pt x="0" y="179"/>
                  </a:lnTo>
                  <a:lnTo>
                    <a:pt x="1" y="192"/>
                  </a:lnTo>
                  <a:lnTo>
                    <a:pt x="9" y="204"/>
                  </a:lnTo>
                  <a:lnTo>
                    <a:pt x="19" y="213"/>
                  </a:lnTo>
                  <a:lnTo>
                    <a:pt x="32" y="219"/>
                  </a:lnTo>
                  <a:lnTo>
                    <a:pt x="41" y="221"/>
                  </a:lnTo>
                  <a:lnTo>
                    <a:pt x="56" y="224"/>
                  </a:lnTo>
                  <a:lnTo>
                    <a:pt x="77" y="231"/>
                  </a:lnTo>
                  <a:lnTo>
                    <a:pt x="101" y="239"/>
                  </a:lnTo>
                  <a:lnTo>
                    <a:pt x="130" y="249"/>
                  </a:lnTo>
                  <a:lnTo>
                    <a:pt x="159" y="262"/>
                  </a:lnTo>
                  <a:lnTo>
                    <a:pt x="188" y="277"/>
                  </a:lnTo>
                  <a:lnTo>
                    <a:pt x="217" y="295"/>
                  </a:lnTo>
                  <a:lnTo>
                    <a:pt x="244" y="316"/>
                  </a:lnTo>
                  <a:lnTo>
                    <a:pt x="267" y="340"/>
                  </a:lnTo>
                  <a:lnTo>
                    <a:pt x="285" y="367"/>
                  </a:lnTo>
                  <a:lnTo>
                    <a:pt x="296" y="397"/>
                  </a:lnTo>
                  <a:lnTo>
                    <a:pt x="300" y="432"/>
                  </a:lnTo>
                  <a:lnTo>
                    <a:pt x="300" y="1689"/>
                  </a:lnTo>
                  <a:lnTo>
                    <a:pt x="303" y="1704"/>
                  </a:lnTo>
                  <a:lnTo>
                    <a:pt x="311" y="1716"/>
                  </a:lnTo>
                  <a:lnTo>
                    <a:pt x="323" y="1725"/>
                  </a:lnTo>
                  <a:lnTo>
                    <a:pt x="341" y="1731"/>
                  </a:lnTo>
                  <a:lnTo>
                    <a:pt x="444" y="1734"/>
                  </a:lnTo>
                  <a:lnTo>
                    <a:pt x="549" y="1736"/>
                  </a:lnTo>
                  <a:lnTo>
                    <a:pt x="658" y="1734"/>
                  </a:lnTo>
                  <a:lnTo>
                    <a:pt x="764" y="1731"/>
                  </a:lnTo>
                  <a:lnTo>
                    <a:pt x="782" y="1725"/>
                  </a:lnTo>
                  <a:lnTo>
                    <a:pt x="795" y="1716"/>
                  </a:lnTo>
                  <a:lnTo>
                    <a:pt x="801" y="1704"/>
                  </a:lnTo>
                  <a:lnTo>
                    <a:pt x="802" y="1689"/>
                  </a:lnTo>
                  <a:lnTo>
                    <a:pt x="802" y="56"/>
                  </a:lnTo>
                  <a:lnTo>
                    <a:pt x="801" y="42"/>
                  </a:lnTo>
                  <a:lnTo>
                    <a:pt x="793" y="29"/>
                  </a:lnTo>
                  <a:lnTo>
                    <a:pt x="781" y="20"/>
                  </a:lnTo>
                  <a:lnTo>
                    <a:pt x="759" y="15"/>
                  </a:lnTo>
                  <a:lnTo>
                    <a:pt x="696" y="9"/>
                  </a:lnTo>
                  <a:lnTo>
                    <a:pt x="622" y="6"/>
                  </a:lnTo>
                  <a:lnTo>
                    <a:pt x="542" y="2"/>
                  </a:lnTo>
                  <a:lnTo>
                    <a:pt x="459" y="0"/>
                  </a:lnTo>
                  <a:lnTo>
                    <a:pt x="374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2" name="Freeform 134"/>
            <p:cNvSpPr>
              <a:spLocks noChangeAspect="1" noEditPoints="1"/>
            </p:cNvSpPr>
            <p:nvPr/>
          </p:nvSpPr>
          <p:spPr bwMode="auto">
            <a:xfrm>
              <a:off x="6435" y="7208"/>
              <a:ext cx="3059" cy="2349"/>
            </a:xfrm>
            <a:custGeom>
              <a:avLst/>
              <a:gdLst>
                <a:gd name="T0" fmla="*/ 2887 w 3059"/>
                <a:gd name="T1" fmla="*/ 2114 h 2349"/>
                <a:gd name="T2" fmla="*/ 2627 w 3059"/>
                <a:gd name="T3" fmla="*/ 2044 h 2349"/>
                <a:gd name="T4" fmla="*/ 2562 w 3059"/>
                <a:gd name="T5" fmla="*/ 1865 h 2349"/>
                <a:gd name="T6" fmla="*/ 2553 w 3059"/>
                <a:gd name="T7" fmla="*/ 1490 h 2349"/>
                <a:gd name="T8" fmla="*/ 2554 w 3059"/>
                <a:gd name="T9" fmla="*/ 1043 h 2349"/>
                <a:gd name="T10" fmla="*/ 2679 w 3059"/>
                <a:gd name="T11" fmla="*/ 893 h 2349"/>
                <a:gd name="T12" fmla="*/ 2856 w 3059"/>
                <a:gd name="T13" fmla="*/ 842 h 2349"/>
                <a:gd name="T14" fmla="*/ 2914 w 3059"/>
                <a:gd name="T15" fmla="*/ 783 h 2349"/>
                <a:gd name="T16" fmla="*/ 2900 w 3059"/>
                <a:gd name="T17" fmla="*/ 649 h 2349"/>
                <a:gd name="T18" fmla="*/ 2704 w 3059"/>
                <a:gd name="T19" fmla="*/ 619 h 2349"/>
                <a:gd name="T20" fmla="*/ 2522 w 3059"/>
                <a:gd name="T21" fmla="*/ 582 h 2349"/>
                <a:gd name="T22" fmla="*/ 2478 w 3059"/>
                <a:gd name="T23" fmla="*/ 357 h 2349"/>
                <a:gd name="T24" fmla="*/ 2417 w 3059"/>
                <a:gd name="T25" fmla="*/ 220 h 2349"/>
                <a:gd name="T26" fmla="*/ 2166 w 3059"/>
                <a:gd name="T27" fmla="*/ 171 h 2349"/>
                <a:gd name="T28" fmla="*/ 2079 w 3059"/>
                <a:gd name="T29" fmla="*/ 205 h 2349"/>
                <a:gd name="T30" fmla="*/ 2073 w 3059"/>
                <a:gd name="T31" fmla="*/ 342 h 2349"/>
                <a:gd name="T32" fmla="*/ 2070 w 3059"/>
                <a:gd name="T33" fmla="*/ 766 h 2349"/>
                <a:gd name="T34" fmla="*/ 2066 w 3059"/>
                <a:gd name="T35" fmla="*/ 1317 h 2349"/>
                <a:gd name="T36" fmla="*/ 2063 w 3059"/>
                <a:gd name="T37" fmla="*/ 1752 h 2349"/>
                <a:gd name="T38" fmla="*/ 2082 w 3059"/>
                <a:gd name="T39" fmla="*/ 2087 h 2349"/>
                <a:gd name="T40" fmla="*/ 2243 w 3059"/>
                <a:gd name="T41" fmla="*/ 2298 h 2349"/>
                <a:gd name="T42" fmla="*/ 2609 w 3059"/>
                <a:gd name="T43" fmla="*/ 2345 h 2349"/>
                <a:gd name="T44" fmla="*/ 2956 w 3059"/>
                <a:gd name="T45" fmla="*/ 2331 h 2349"/>
                <a:gd name="T46" fmla="*/ 3053 w 3059"/>
                <a:gd name="T47" fmla="*/ 2261 h 2349"/>
                <a:gd name="T48" fmla="*/ 3015 w 3059"/>
                <a:gd name="T49" fmla="*/ 2140 h 2349"/>
                <a:gd name="T50" fmla="*/ 1094 w 3059"/>
                <a:gd name="T51" fmla="*/ 2024 h 2349"/>
                <a:gd name="T52" fmla="*/ 996 w 3059"/>
                <a:gd name="T53" fmla="*/ 2033 h 2349"/>
                <a:gd name="T54" fmla="*/ 763 w 3059"/>
                <a:gd name="T55" fmla="*/ 2024 h 2349"/>
                <a:gd name="T56" fmla="*/ 573 w 3059"/>
                <a:gd name="T57" fmla="*/ 1909 h 2349"/>
                <a:gd name="T58" fmla="*/ 486 w 3059"/>
                <a:gd name="T59" fmla="*/ 1564 h 2349"/>
                <a:gd name="T60" fmla="*/ 520 w 3059"/>
                <a:gd name="T61" fmla="*/ 1124 h 2349"/>
                <a:gd name="T62" fmla="*/ 665 w 3059"/>
                <a:gd name="T63" fmla="*/ 942 h 2349"/>
                <a:gd name="T64" fmla="*/ 886 w 3059"/>
                <a:gd name="T65" fmla="*/ 911 h 2349"/>
                <a:gd name="T66" fmla="*/ 1063 w 3059"/>
                <a:gd name="T67" fmla="*/ 920 h 2349"/>
                <a:gd name="T68" fmla="*/ 1139 w 3059"/>
                <a:gd name="T69" fmla="*/ 981 h 2349"/>
                <a:gd name="T70" fmla="*/ 1144 w 3059"/>
                <a:gd name="T71" fmla="*/ 1595 h 2349"/>
                <a:gd name="T72" fmla="*/ 1837 w 3059"/>
                <a:gd name="T73" fmla="*/ 2087 h 2349"/>
                <a:gd name="T74" fmla="*/ 1672 w 3059"/>
                <a:gd name="T75" fmla="*/ 2021 h 2349"/>
                <a:gd name="T76" fmla="*/ 1640 w 3059"/>
                <a:gd name="T77" fmla="*/ 1815 h 2349"/>
                <a:gd name="T78" fmla="*/ 1638 w 3059"/>
                <a:gd name="T79" fmla="*/ 1335 h 2349"/>
                <a:gd name="T80" fmla="*/ 1636 w 3059"/>
                <a:gd name="T81" fmla="*/ 734 h 2349"/>
                <a:gd name="T82" fmla="*/ 1632 w 3059"/>
                <a:gd name="T83" fmla="*/ 270 h 2349"/>
                <a:gd name="T84" fmla="*/ 1621 w 3059"/>
                <a:gd name="T85" fmla="*/ 104 h 2349"/>
                <a:gd name="T86" fmla="*/ 1498 w 3059"/>
                <a:gd name="T87" fmla="*/ 41 h 2349"/>
                <a:gd name="T88" fmla="*/ 1222 w 3059"/>
                <a:gd name="T89" fmla="*/ 0 h 2349"/>
                <a:gd name="T90" fmla="*/ 1153 w 3059"/>
                <a:gd name="T91" fmla="*/ 47 h 2349"/>
                <a:gd name="T92" fmla="*/ 1148 w 3059"/>
                <a:gd name="T93" fmla="*/ 229 h 2349"/>
                <a:gd name="T94" fmla="*/ 1142 w 3059"/>
                <a:gd name="T95" fmla="*/ 519 h 2349"/>
                <a:gd name="T96" fmla="*/ 1092 w 3059"/>
                <a:gd name="T97" fmla="*/ 591 h 2349"/>
                <a:gd name="T98" fmla="*/ 634 w 3059"/>
                <a:gd name="T99" fmla="*/ 584 h 2349"/>
                <a:gd name="T100" fmla="*/ 370 w 3059"/>
                <a:gd name="T101" fmla="*/ 651 h 2349"/>
                <a:gd name="T102" fmla="*/ 141 w 3059"/>
                <a:gd name="T103" fmla="*/ 862 h 2349"/>
                <a:gd name="T104" fmla="*/ 9 w 3059"/>
                <a:gd name="T105" fmla="*/ 1293 h 2349"/>
                <a:gd name="T106" fmla="*/ 38 w 3059"/>
                <a:gd name="T107" fmla="*/ 1853 h 2349"/>
                <a:gd name="T108" fmla="*/ 200 w 3059"/>
                <a:gd name="T109" fmla="*/ 2168 h 2349"/>
                <a:gd name="T110" fmla="*/ 425 w 3059"/>
                <a:gd name="T111" fmla="*/ 2304 h 2349"/>
                <a:gd name="T112" fmla="*/ 634 w 3059"/>
                <a:gd name="T113" fmla="*/ 2336 h 2349"/>
                <a:gd name="T114" fmla="*/ 889 w 3059"/>
                <a:gd name="T115" fmla="*/ 2347 h 2349"/>
                <a:gd name="T116" fmla="*/ 1419 w 3059"/>
                <a:gd name="T117" fmla="*/ 2349 h 2349"/>
                <a:gd name="T118" fmla="*/ 1911 w 3059"/>
                <a:gd name="T119" fmla="*/ 2333 h 2349"/>
                <a:gd name="T120" fmla="*/ 1941 w 3059"/>
                <a:gd name="T121" fmla="*/ 2233 h 2349"/>
                <a:gd name="T122" fmla="*/ 1941 w 3059"/>
                <a:gd name="T123" fmla="*/ 2123 h 2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059" h="2349">
                  <a:moveTo>
                    <a:pt x="3015" y="2140"/>
                  </a:moveTo>
                  <a:lnTo>
                    <a:pt x="2992" y="2134"/>
                  </a:lnTo>
                  <a:lnTo>
                    <a:pt x="2970" y="2129"/>
                  </a:lnTo>
                  <a:lnTo>
                    <a:pt x="2945" y="2125"/>
                  </a:lnTo>
                  <a:lnTo>
                    <a:pt x="2918" y="2120"/>
                  </a:lnTo>
                  <a:lnTo>
                    <a:pt x="2887" y="2114"/>
                  </a:lnTo>
                  <a:lnTo>
                    <a:pt x="2849" y="2107"/>
                  </a:lnTo>
                  <a:lnTo>
                    <a:pt x="2804" y="2098"/>
                  </a:lnTo>
                  <a:lnTo>
                    <a:pt x="2750" y="2085"/>
                  </a:lnTo>
                  <a:lnTo>
                    <a:pt x="2699" y="2073"/>
                  </a:lnTo>
                  <a:lnTo>
                    <a:pt x="2659" y="2058"/>
                  </a:lnTo>
                  <a:lnTo>
                    <a:pt x="2627" y="2044"/>
                  </a:lnTo>
                  <a:lnTo>
                    <a:pt x="2605" y="2026"/>
                  </a:lnTo>
                  <a:lnTo>
                    <a:pt x="2587" y="2004"/>
                  </a:lnTo>
                  <a:lnTo>
                    <a:pt x="2576" y="1979"/>
                  </a:lnTo>
                  <a:lnTo>
                    <a:pt x="2569" y="1948"/>
                  </a:lnTo>
                  <a:lnTo>
                    <a:pt x="2565" y="1910"/>
                  </a:lnTo>
                  <a:lnTo>
                    <a:pt x="2562" y="1865"/>
                  </a:lnTo>
                  <a:lnTo>
                    <a:pt x="2560" y="1811"/>
                  </a:lnTo>
                  <a:lnTo>
                    <a:pt x="2558" y="1764"/>
                  </a:lnTo>
                  <a:lnTo>
                    <a:pt x="2556" y="1707"/>
                  </a:lnTo>
                  <a:lnTo>
                    <a:pt x="2554" y="1642"/>
                  </a:lnTo>
                  <a:lnTo>
                    <a:pt x="2554" y="1568"/>
                  </a:lnTo>
                  <a:lnTo>
                    <a:pt x="2553" y="1490"/>
                  </a:lnTo>
                  <a:lnTo>
                    <a:pt x="2553" y="1411"/>
                  </a:lnTo>
                  <a:lnTo>
                    <a:pt x="2551" y="1329"/>
                  </a:lnTo>
                  <a:lnTo>
                    <a:pt x="2551" y="1250"/>
                  </a:lnTo>
                  <a:lnTo>
                    <a:pt x="2553" y="1174"/>
                  </a:lnTo>
                  <a:lnTo>
                    <a:pt x="2553" y="1104"/>
                  </a:lnTo>
                  <a:lnTo>
                    <a:pt x="2554" y="1043"/>
                  </a:lnTo>
                  <a:lnTo>
                    <a:pt x="2560" y="1008"/>
                  </a:lnTo>
                  <a:lnTo>
                    <a:pt x="2572" y="978"/>
                  </a:lnTo>
                  <a:lnTo>
                    <a:pt x="2592" y="952"/>
                  </a:lnTo>
                  <a:lnTo>
                    <a:pt x="2618" y="929"/>
                  </a:lnTo>
                  <a:lnTo>
                    <a:pt x="2647" y="909"/>
                  </a:lnTo>
                  <a:lnTo>
                    <a:pt x="2679" y="893"/>
                  </a:lnTo>
                  <a:lnTo>
                    <a:pt x="2712" y="878"/>
                  </a:lnTo>
                  <a:lnTo>
                    <a:pt x="2744" y="868"/>
                  </a:lnTo>
                  <a:lnTo>
                    <a:pt x="2777" y="859"/>
                  </a:lnTo>
                  <a:lnTo>
                    <a:pt x="2807" y="851"/>
                  </a:lnTo>
                  <a:lnTo>
                    <a:pt x="2833" y="846"/>
                  </a:lnTo>
                  <a:lnTo>
                    <a:pt x="2856" y="842"/>
                  </a:lnTo>
                  <a:lnTo>
                    <a:pt x="2871" y="839"/>
                  </a:lnTo>
                  <a:lnTo>
                    <a:pt x="2880" y="837"/>
                  </a:lnTo>
                  <a:lnTo>
                    <a:pt x="2898" y="830"/>
                  </a:lnTo>
                  <a:lnTo>
                    <a:pt x="2909" y="817"/>
                  </a:lnTo>
                  <a:lnTo>
                    <a:pt x="2912" y="797"/>
                  </a:lnTo>
                  <a:lnTo>
                    <a:pt x="2914" y="783"/>
                  </a:lnTo>
                  <a:lnTo>
                    <a:pt x="2912" y="759"/>
                  </a:lnTo>
                  <a:lnTo>
                    <a:pt x="2911" y="732"/>
                  </a:lnTo>
                  <a:lnTo>
                    <a:pt x="2909" y="705"/>
                  </a:lnTo>
                  <a:lnTo>
                    <a:pt x="2907" y="683"/>
                  </a:lnTo>
                  <a:lnTo>
                    <a:pt x="2905" y="667"/>
                  </a:lnTo>
                  <a:lnTo>
                    <a:pt x="2900" y="649"/>
                  </a:lnTo>
                  <a:lnTo>
                    <a:pt x="2887" y="638"/>
                  </a:lnTo>
                  <a:lnTo>
                    <a:pt x="2873" y="633"/>
                  </a:lnTo>
                  <a:lnTo>
                    <a:pt x="2840" y="629"/>
                  </a:lnTo>
                  <a:lnTo>
                    <a:pt x="2800" y="626"/>
                  </a:lnTo>
                  <a:lnTo>
                    <a:pt x="2753" y="622"/>
                  </a:lnTo>
                  <a:lnTo>
                    <a:pt x="2704" y="619"/>
                  </a:lnTo>
                  <a:lnTo>
                    <a:pt x="2654" y="615"/>
                  </a:lnTo>
                  <a:lnTo>
                    <a:pt x="2607" y="611"/>
                  </a:lnTo>
                  <a:lnTo>
                    <a:pt x="2565" y="609"/>
                  </a:lnTo>
                  <a:lnTo>
                    <a:pt x="2545" y="604"/>
                  </a:lnTo>
                  <a:lnTo>
                    <a:pt x="2531" y="595"/>
                  </a:lnTo>
                  <a:lnTo>
                    <a:pt x="2522" y="582"/>
                  </a:lnTo>
                  <a:lnTo>
                    <a:pt x="2516" y="570"/>
                  </a:lnTo>
                  <a:lnTo>
                    <a:pt x="2511" y="550"/>
                  </a:lnTo>
                  <a:lnTo>
                    <a:pt x="2506" y="517"/>
                  </a:lnTo>
                  <a:lnTo>
                    <a:pt x="2498" y="474"/>
                  </a:lnTo>
                  <a:lnTo>
                    <a:pt x="2489" y="422"/>
                  </a:lnTo>
                  <a:lnTo>
                    <a:pt x="2478" y="357"/>
                  </a:lnTo>
                  <a:lnTo>
                    <a:pt x="2473" y="324"/>
                  </a:lnTo>
                  <a:lnTo>
                    <a:pt x="2468" y="296"/>
                  </a:lnTo>
                  <a:lnTo>
                    <a:pt x="2462" y="272"/>
                  </a:lnTo>
                  <a:lnTo>
                    <a:pt x="2451" y="250"/>
                  </a:lnTo>
                  <a:lnTo>
                    <a:pt x="2437" y="234"/>
                  </a:lnTo>
                  <a:lnTo>
                    <a:pt x="2417" y="220"/>
                  </a:lnTo>
                  <a:lnTo>
                    <a:pt x="2388" y="209"/>
                  </a:lnTo>
                  <a:lnTo>
                    <a:pt x="2348" y="198"/>
                  </a:lnTo>
                  <a:lnTo>
                    <a:pt x="2290" y="187"/>
                  </a:lnTo>
                  <a:lnTo>
                    <a:pt x="2240" y="178"/>
                  </a:lnTo>
                  <a:lnTo>
                    <a:pt x="2200" y="173"/>
                  </a:lnTo>
                  <a:lnTo>
                    <a:pt x="2166" y="171"/>
                  </a:lnTo>
                  <a:lnTo>
                    <a:pt x="2139" y="169"/>
                  </a:lnTo>
                  <a:lnTo>
                    <a:pt x="2119" y="173"/>
                  </a:lnTo>
                  <a:lnTo>
                    <a:pt x="2102" y="176"/>
                  </a:lnTo>
                  <a:lnTo>
                    <a:pt x="2092" y="184"/>
                  </a:lnTo>
                  <a:lnTo>
                    <a:pt x="2084" y="193"/>
                  </a:lnTo>
                  <a:lnTo>
                    <a:pt x="2079" y="205"/>
                  </a:lnTo>
                  <a:lnTo>
                    <a:pt x="2077" y="220"/>
                  </a:lnTo>
                  <a:lnTo>
                    <a:pt x="2075" y="236"/>
                  </a:lnTo>
                  <a:lnTo>
                    <a:pt x="2075" y="254"/>
                  </a:lnTo>
                  <a:lnTo>
                    <a:pt x="2075" y="272"/>
                  </a:lnTo>
                  <a:lnTo>
                    <a:pt x="2075" y="301"/>
                  </a:lnTo>
                  <a:lnTo>
                    <a:pt x="2073" y="342"/>
                  </a:lnTo>
                  <a:lnTo>
                    <a:pt x="2073" y="395"/>
                  </a:lnTo>
                  <a:lnTo>
                    <a:pt x="2073" y="456"/>
                  </a:lnTo>
                  <a:lnTo>
                    <a:pt x="2072" y="525"/>
                  </a:lnTo>
                  <a:lnTo>
                    <a:pt x="2072" y="600"/>
                  </a:lnTo>
                  <a:lnTo>
                    <a:pt x="2072" y="682"/>
                  </a:lnTo>
                  <a:lnTo>
                    <a:pt x="2070" y="766"/>
                  </a:lnTo>
                  <a:lnTo>
                    <a:pt x="2070" y="857"/>
                  </a:lnTo>
                  <a:lnTo>
                    <a:pt x="2068" y="949"/>
                  </a:lnTo>
                  <a:lnTo>
                    <a:pt x="2068" y="1041"/>
                  </a:lnTo>
                  <a:lnTo>
                    <a:pt x="2066" y="1135"/>
                  </a:lnTo>
                  <a:lnTo>
                    <a:pt x="2066" y="1227"/>
                  </a:lnTo>
                  <a:lnTo>
                    <a:pt x="2066" y="1317"/>
                  </a:lnTo>
                  <a:lnTo>
                    <a:pt x="2064" y="1403"/>
                  </a:lnTo>
                  <a:lnTo>
                    <a:pt x="2064" y="1486"/>
                  </a:lnTo>
                  <a:lnTo>
                    <a:pt x="2064" y="1564"/>
                  </a:lnTo>
                  <a:lnTo>
                    <a:pt x="2063" y="1634"/>
                  </a:lnTo>
                  <a:lnTo>
                    <a:pt x="2063" y="1698"/>
                  </a:lnTo>
                  <a:lnTo>
                    <a:pt x="2063" y="1752"/>
                  </a:lnTo>
                  <a:lnTo>
                    <a:pt x="2063" y="1797"/>
                  </a:lnTo>
                  <a:lnTo>
                    <a:pt x="2063" y="1829"/>
                  </a:lnTo>
                  <a:lnTo>
                    <a:pt x="2064" y="1903"/>
                  </a:lnTo>
                  <a:lnTo>
                    <a:pt x="2066" y="1972"/>
                  </a:lnTo>
                  <a:lnTo>
                    <a:pt x="2073" y="2031"/>
                  </a:lnTo>
                  <a:lnTo>
                    <a:pt x="2082" y="2087"/>
                  </a:lnTo>
                  <a:lnTo>
                    <a:pt x="2097" y="2136"/>
                  </a:lnTo>
                  <a:lnTo>
                    <a:pt x="2115" y="2179"/>
                  </a:lnTo>
                  <a:lnTo>
                    <a:pt x="2139" y="2217"/>
                  </a:lnTo>
                  <a:lnTo>
                    <a:pt x="2167" y="2250"/>
                  </a:lnTo>
                  <a:lnTo>
                    <a:pt x="2202" y="2277"/>
                  </a:lnTo>
                  <a:lnTo>
                    <a:pt x="2243" y="2298"/>
                  </a:lnTo>
                  <a:lnTo>
                    <a:pt x="2290" y="2316"/>
                  </a:lnTo>
                  <a:lnTo>
                    <a:pt x="2346" y="2331"/>
                  </a:lnTo>
                  <a:lnTo>
                    <a:pt x="2410" y="2340"/>
                  </a:lnTo>
                  <a:lnTo>
                    <a:pt x="2482" y="2345"/>
                  </a:lnTo>
                  <a:lnTo>
                    <a:pt x="2563" y="2347"/>
                  </a:lnTo>
                  <a:lnTo>
                    <a:pt x="2609" y="2345"/>
                  </a:lnTo>
                  <a:lnTo>
                    <a:pt x="2663" y="2345"/>
                  </a:lnTo>
                  <a:lnTo>
                    <a:pt x="2724" y="2344"/>
                  </a:lnTo>
                  <a:lnTo>
                    <a:pt x="2788" y="2340"/>
                  </a:lnTo>
                  <a:lnTo>
                    <a:pt x="2851" y="2338"/>
                  </a:lnTo>
                  <a:lnTo>
                    <a:pt x="2907" y="2334"/>
                  </a:lnTo>
                  <a:lnTo>
                    <a:pt x="2956" y="2331"/>
                  </a:lnTo>
                  <a:lnTo>
                    <a:pt x="2990" y="2327"/>
                  </a:lnTo>
                  <a:lnTo>
                    <a:pt x="3015" y="2324"/>
                  </a:lnTo>
                  <a:lnTo>
                    <a:pt x="3032" y="2316"/>
                  </a:lnTo>
                  <a:lnTo>
                    <a:pt x="3042" y="2306"/>
                  </a:lnTo>
                  <a:lnTo>
                    <a:pt x="3050" y="2286"/>
                  </a:lnTo>
                  <a:lnTo>
                    <a:pt x="3053" y="2261"/>
                  </a:lnTo>
                  <a:lnTo>
                    <a:pt x="3057" y="2223"/>
                  </a:lnTo>
                  <a:lnTo>
                    <a:pt x="3059" y="2192"/>
                  </a:lnTo>
                  <a:lnTo>
                    <a:pt x="3059" y="2170"/>
                  </a:lnTo>
                  <a:lnTo>
                    <a:pt x="3052" y="2156"/>
                  </a:lnTo>
                  <a:lnTo>
                    <a:pt x="3039" y="2147"/>
                  </a:lnTo>
                  <a:lnTo>
                    <a:pt x="3015" y="2140"/>
                  </a:lnTo>
                  <a:close/>
                  <a:moveTo>
                    <a:pt x="1142" y="1963"/>
                  </a:moveTo>
                  <a:lnTo>
                    <a:pt x="1139" y="1984"/>
                  </a:lnTo>
                  <a:lnTo>
                    <a:pt x="1133" y="2001"/>
                  </a:lnTo>
                  <a:lnTo>
                    <a:pt x="1122" y="2013"/>
                  </a:lnTo>
                  <a:lnTo>
                    <a:pt x="1110" y="2021"/>
                  </a:lnTo>
                  <a:lnTo>
                    <a:pt x="1094" y="2024"/>
                  </a:lnTo>
                  <a:lnTo>
                    <a:pt x="1079" y="2028"/>
                  </a:lnTo>
                  <a:lnTo>
                    <a:pt x="1063" y="2030"/>
                  </a:lnTo>
                  <a:lnTo>
                    <a:pt x="1048" y="2031"/>
                  </a:lnTo>
                  <a:lnTo>
                    <a:pt x="1034" y="2031"/>
                  </a:lnTo>
                  <a:lnTo>
                    <a:pt x="1018" y="2033"/>
                  </a:lnTo>
                  <a:lnTo>
                    <a:pt x="996" y="2033"/>
                  </a:lnTo>
                  <a:lnTo>
                    <a:pt x="969" y="2033"/>
                  </a:lnTo>
                  <a:lnTo>
                    <a:pt x="933" y="2033"/>
                  </a:lnTo>
                  <a:lnTo>
                    <a:pt x="886" y="2033"/>
                  </a:lnTo>
                  <a:lnTo>
                    <a:pt x="844" y="2031"/>
                  </a:lnTo>
                  <a:lnTo>
                    <a:pt x="802" y="2030"/>
                  </a:lnTo>
                  <a:lnTo>
                    <a:pt x="763" y="2024"/>
                  </a:lnTo>
                  <a:lnTo>
                    <a:pt x="725" y="2015"/>
                  </a:lnTo>
                  <a:lnTo>
                    <a:pt x="690" y="2004"/>
                  </a:lnTo>
                  <a:lnTo>
                    <a:pt x="658" y="1988"/>
                  </a:lnTo>
                  <a:lnTo>
                    <a:pt x="627" y="1966"/>
                  </a:lnTo>
                  <a:lnTo>
                    <a:pt x="598" y="1941"/>
                  </a:lnTo>
                  <a:lnTo>
                    <a:pt x="573" y="1909"/>
                  </a:lnTo>
                  <a:lnTo>
                    <a:pt x="551" y="1871"/>
                  </a:lnTo>
                  <a:lnTo>
                    <a:pt x="531" y="1826"/>
                  </a:lnTo>
                  <a:lnTo>
                    <a:pt x="515" y="1772"/>
                  </a:lnTo>
                  <a:lnTo>
                    <a:pt x="502" y="1712"/>
                  </a:lnTo>
                  <a:lnTo>
                    <a:pt x="491" y="1642"/>
                  </a:lnTo>
                  <a:lnTo>
                    <a:pt x="486" y="1564"/>
                  </a:lnTo>
                  <a:lnTo>
                    <a:pt x="484" y="1476"/>
                  </a:lnTo>
                  <a:lnTo>
                    <a:pt x="486" y="1387"/>
                  </a:lnTo>
                  <a:lnTo>
                    <a:pt x="490" y="1308"/>
                  </a:lnTo>
                  <a:lnTo>
                    <a:pt x="497" y="1237"/>
                  </a:lnTo>
                  <a:lnTo>
                    <a:pt x="508" y="1176"/>
                  </a:lnTo>
                  <a:lnTo>
                    <a:pt x="520" y="1124"/>
                  </a:lnTo>
                  <a:lnTo>
                    <a:pt x="537" y="1079"/>
                  </a:lnTo>
                  <a:lnTo>
                    <a:pt x="555" y="1039"/>
                  </a:lnTo>
                  <a:lnTo>
                    <a:pt x="578" y="1006"/>
                  </a:lnTo>
                  <a:lnTo>
                    <a:pt x="604" y="979"/>
                  </a:lnTo>
                  <a:lnTo>
                    <a:pt x="632" y="958"/>
                  </a:lnTo>
                  <a:lnTo>
                    <a:pt x="665" y="942"/>
                  </a:lnTo>
                  <a:lnTo>
                    <a:pt x="699" y="929"/>
                  </a:lnTo>
                  <a:lnTo>
                    <a:pt x="739" y="920"/>
                  </a:lnTo>
                  <a:lnTo>
                    <a:pt x="783" y="914"/>
                  </a:lnTo>
                  <a:lnTo>
                    <a:pt x="830" y="913"/>
                  </a:lnTo>
                  <a:lnTo>
                    <a:pt x="878" y="911"/>
                  </a:lnTo>
                  <a:lnTo>
                    <a:pt x="886" y="911"/>
                  </a:lnTo>
                  <a:lnTo>
                    <a:pt x="904" y="911"/>
                  </a:lnTo>
                  <a:lnTo>
                    <a:pt x="929" y="911"/>
                  </a:lnTo>
                  <a:lnTo>
                    <a:pt x="962" y="913"/>
                  </a:lnTo>
                  <a:lnTo>
                    <a:pt x="996" y="914"/>
                  </a:lnTo>
                  <a:lnTo>
                    <a:pt x="1030" y="916"/>
                  </a:lnTo>
                  <a:lnTo>
                    <a:pt x="1063" y="920"/>
                  </a:lnTo>
                  <a:lnTo>
                    <a:pt x="1083" y="922"/>
                  </a:lnTo>
                  <a:lnTo>
                    <a:pt x="1101" y="927"/>
                  </a:lnTo>
                  <a:lnTo>
                    <a:pt x="1115" y="934"/>
                  </a:lnTo>
                  <a:lnTo>
                    <a:pt x="1128" y="945"/>
                  </a:lnTo>
                  <a:lnTo>
                    <a:pt x="1135" y="961"/>
                  </a:lnTo>
                  <a:lnTo>
                    <a:pt x="1139" y="981"/>
                  </a:lnTo>
                  <a:lnTo>
                    <a:pt x="1141" y="1061"/>
                  </a:lnTo>
                  <a:lnTo>
                    <a:pt x="1142" y="1153"/>
                  </a:lnTo>
                  <a:lnTo>
                    <a:pt x="1144" y="1252"/>
                  </a:lnTo>
                  <a:lnTo>
                    <a:pt x="1144" y="1362"/>
                  </a:lnTo>
                  <a:lnTo>
                    <a:pt x="1144" y="1476"/>
                  </a:lnTo>
                  <a:lnTo>
                    <a:pt x="1144" y="1595"/>
                  </a:lnTo>
                  <a:lnTo>
                    <a:pt x="1142" y="1717"/>
                  </a:lnTo>
                  <a:lnTo>
                    <a:pt x="1142" y="1840"/>
                  </a:lnTo>
                  <a:lnTo>
                    <a:pt x="1142" y="1963"/>
                  </a:lnTo>
                  <a:close/>
                  <a:moveTo>
                    <a:pt x="1918" y="2109"/>
                  </a:moveTo>
                  <a:lnTo>
                    <a:pt x="1876" y="2096"/>
                  </a:lnTo>
                  <a:lnTo>
                    <a:pt x="1837" y="2087"/>
                  </a:lnTo>
                  <a:lnTo>
                    <a:pt x="1799" y="2078"/>
                  </a:lnTo>
                  <a:lnTo>
                    <a:pt x="1766" y="2071"/>
                  </a:lnTo>
                  <a:lnTo>
                    <a:pt x="1737" y="2062"/>
                  </a:lnTo>
                  <a:lnTo>
                    <a:pt x="1712" y="2051"/>
                  </a:lnTo>
                  <a:lnTo>
                    <a:pt x="1690" y="2039"/>
                  </a:lnTo>
                  <a:lnTo>
                    <a:pt x="1672" y="2021"/>
                  </a:lnTo>
                  <a:lnTo>
                    <a:pt x="1658" y="1997"/>
                  </a:lnTo>
                  <a:lnTo>
                    <a:pt x="1649" y="1968"/>
                  </a:lnTo>
                  <a:lnTo>
                    <a:pt x="1643" y="1930"/>
                  </a:lnTo>
                  <a:lnTo>
                    <a:pt x="1643" y="1905"/>
                  </a:lnTo>
                  <a:lnTo>
                    <a:pt x="1641" y="1865"/>
                  </a:lnTo>
                  <a:lnTo>
                    <a:pt x="1640" y="1815"/>
                  </a:lnTo>
                  <a:lnTo>
                    <a:pt x="1640" y="1753"/>
                  </a:lnTo>
                  <a:lnTo>
                    <a:pt x="1640" y="1683"/>
                  </a:lnTo>
                  <a:lnTo>
                    <a:pt x="1638" y="1606"/>
                  </a:lnTo>
                  <a:lnTo>
                    <a:pt x="1638" y="1521"/>
                  </a:lnTo>
                  <a:lnTo>
                    <a:pt x="1638" y="1430"/>
                  </a:lnTo>
                  <a:lnTo>
                    <a:pt x="1638" y="1335"/>
                  </a:lnTo>
                  <a:lnTo>
                    <a:pt x="1638" y="1236"/>
                  </a:lnTo>
                  <a:lnTo>
                    <a:pt x="1638" y="1135"/>
                  </a:lnTo>
                  <a:lnTo>
                    <a:pt x="1636" y="1034"/>
                  </a:lnTo>
                  <a:lnTo>
                    <a:pt x="1636" y="932"/>
                  </a:lnTo>
                  <a:lnTo>
                    <a:pt x="1636" y="831"/>
                  </a:lnTo>
                  <a:lnTo>
                    <a:pt x="1636" y="734"/>
                  </a:lnTo>
                  <a:lnTo>
                    <a:pt x="1636" y="642"/>
                  </a:lnTo>
                  <a:lnTo>
                    <a:pt x="1634" y="552"/>
                  </a:lnTo>
                  <a:lnTo>
                    <a:pt x="1634" y="471"/>
                  </a:lnTo>
                  <a:lnTo>
                    <a:pt x="1634" y="395"/>
                  </a:lnTo>
                  <a:lnTo>
                    <a:pt x="1632" y="328"/>
                  </a:lnTo>
                  <a:lnTo>
                    <a:pt x="1632" y="270"/>
                  </a:lnTo>
                  <a:lnTo>
                    <a:pt x="1630" y="225"/>
                  </a:lnTo>
                  <a:lnTo>
                    <a:pt x="1630" y="191"/>
                  </a:lnTo>
                  <a:lnTo>
                    <a:pt x="1629" y="164"/>
                  </a:lnTo>
                  <a:lnTo>
                    <a:pt x="1627" y="140"/>
                  </a:lnTo>
                  <a:lnTo>
                    <a:pt x="1625" y="121"/>
                  </a:lnTo>
                  <a:lnTo>
                    <a:pt x="1621" y="104"/>
                  </a:lnTo>
                  <a:lnTo>
                    <a:pt x="1616" y="92"/>
                  </a:lnTo>
                  <a:lnTo>
                    <a:pt x="1603" y="79"/>
                  </a:lnTo>
                  <a:lnTo>
                    <a:pt x="1589" y="68"/>
                  </a:lnTo>
                  <a:lnTo>
                    <a:pt x="1565" y="59"/>
                  </a:lnTo>
                  <a:lnTo>
                    <a:pt x="1536" y="50"/>
                  </a:lnTo>
                  <a:lnTo>
                    <a:pt x="1498" y="41"/>
                  </a:lnTo>
                  <a:lnTo>
                    <a:pt x="1450" y="32"/>
                  </a:lnTo>
                  <a:lnTo>
                    <a:pt x="1392" y="21"/>
                  </a:lnTo>
                  <a:lnTo>
                    <a:pt x="1336" y="12"/>
                  </a:lnTo>
                  <a:lnTo>
                    <a:pt x="1289" y="5"/>
                  </a:lnTo>
                  <a:lnTo>
                    <a:pt x="1251" y="1"/>
                  </a:lnTo>
                  <a:lnTo>
                    <a:pt x="1222" y="0"/>
                  </a:lnTo>
                  <a:lnTo>
                    <a:pt x="1198" y="1"/>
                  </a:lnTo>
                  <a:lnTo>
                    <a:pt x="1180" y="7"/>
                  </a:lnTo>
                  <a:lnTo>
                    <a:pt x="1168" y="12"/>
                  </a:lnTo>
                  <a:lnTo>
                    <a:pt x="1160" y="21"/>
                  </a:lnTo>
                  <a:lnTo>
                    <a:pt x="1155" y="34"/>
                  </a:lnTo>
                  <a:lnTo>
                    <a:pt x="1153" y="47"/>
                  </a:lnTo>
                  <a:lnTo>
                    <a:pt x="1151" y="63"/>
                  </a:lnTo>
                  <a:lnTo>
                    <a:pt x="1151" y="81"/>
                  </a:lnTo>
                  <a:lnTo>
                    <a:pt x="1151" y="101"/>
                  </a:lnTo>
                  <a:lnTo>
                    <a:pt x="1150" y="135"/>
                  </a:lnTo>
                  <a:lnTo>
                    <a:pt x="1148" y="178"/>
                  </a:lnTo>
                  <a:lnTo>
                    <a:pt x="1148" y="229"/>
                  </a:lnTo>
                  <a:lnTo>
                    <a:pt x="1146" y="283"/>
                  </a:lnTo>
                  <a:lnTo>
                    <a:pt x="1146" y="337"/>
                  </a:lnTo>
                  <a:lnTo>
                    <a:pt x="1144" y="391"/>
                  </a:lnTo>
                  <a:lnTo>
                    <a:pt x="1144" y="442"/>
                  </a:lnTo>
                  <a:lnTo>
                    <a:pt x="1142" y="485"/>
                  </a:lnTo>
                  <a:lnTo>
                    <a:pt x="1142" y="519"/>
                  </a:lnTo>
                  <a:lnTo>
                    <a:pt x="1141" y="541"/>
                  </a:lnTo>
                  <a:lnTo>
                    <a:pt x="1139" y="561"/>
                  </a:lnTo>
                  <a:lnTo>
                    <a:pt x="1133" y="575"/>
                  </a:lnTo>
                  <a:lnTo>
                    <a:pt x="1124" y="586"/>
                  </a:lnTo>
                  <a:lnTo>
                    <a:pt x="1110" y="590"/>
                  </a:lnTo>
                  <a:lnTo>
                    <a:pt x="1092" y="591"/>
                  </a:lnTo>
                  <a:lnTo>
                    <a:pt x="996" y="588"/>
                  </a:lnTo>
                  <a:lnTo>
                    <a:pt x="898" y="584"/>
                  </a:lnTo>
                  <a:lnTo>
                    <a:pt x="804" y="582"/>
                  </a:lnTo>
                  <a:lnTo>
                    <a:pt x="719" y="582"/>
                  </a:lnTo>
                  <a:lnTo>
                    <a:pt x="678" y="582"/>
                  </a:lnTo>
                  <a:lnTo>
                    <a:pt x="634" y="584"/>
                  </a:lnTo>
                  <a:lnTo>
                    <a:pt x="591" y="590"/>
                  </a:lnTo>
                  <a:lnTo>
                    <a:pt x="548" y="595"/>
                  </a:lnTo>
                  <a:lnTo>
                    <a:pt x="502" y="604"/>
                  </a:lnTo>
                  <a:lnTo>
                    <a:pt x="459" y="617"/>
                  </a:lnTo>
                  <a:lnTo>
                    <a:pt x="414" y="633"/>
                  </a:lnTo>
                  <a:lnTo>
                    <a:pt x="370" y="651"/>
                  </a:lnTo>
                  <a:lnTo>
                    <a:pt x="329" y="674"/>
                  </a:lnTo>
                  <a:lnTo>
                    <a:pt x="287" y="702"/>
                  </a:lnTo>
                  <a:lnTo>
                    <a:pt x="247" y="734"/>
                  </a:lnTo>
                  <a:lnTo>
                    <a:pt x="209" y="772"/>
                  </a:lnTo>
                  <a:lnTo>
                    <a:pt x="173" y="813"/>
                  </a:lnTo>
                  <a:lnTo>
                    <a:pt x="141" y="862"/>
                  </a:lnTo>
                  <a:lnTo>
                    <a:pt x="110" y="916"/>
                  </a:lnTo>
                  <a:lnTo>
                    <a:pt x="83" y="978"/>
                  </a:lnTo>
                  <a:lnTo>
                    <a:pt x="58" y="1044"/>
                  </a:lnTo>
                  <a:lnTo>
                    <a:pt x="38" y="1120"/>
                  </a:lnTo>
                  <a:lnTo>
                    <a:pt x="21" y="1203"/>
                  </a:lnTo>
                  <a:lnTo>
                    <a:pt x="9" y="1293"/>
                  </a:lnTo>
                  <a:lnTo>
                    <a:pt x="1" y="1391"/>
                  </a:lnTo>
                  <a:lnTo>
                    <a:pt x="0" y="1499"/>
                  </a:lnTo>
                  <a:lnTo>
                    <a:pt x="1" y="1598"/>
                  </a:lnTo>
                  <a:lnTo>
                    <a:pt x="9" y="1692"/>
                  </a:lnTo>
                  <a:lnTo>
                    <a:pt x="21" y="1775"/>
                  </a:lnTo>
                  <a:lnTo>
                    <a:pt x="38" y="1853"/>
                  </a:lnTo>
                  <a:lnTo>
                    <a:pt x="56" y="1921"/>
                  </a:lnTo>
                  <a:lnTo>
                    <a:pt x="79" y="1983"/>
                  </a:lnTo>
                  <a:lnTo>
                    <a:pt x="106" y="2039"/>
                  </a:lnTo>
                  <a:lnTo>
                    <a:pt x="135" y="2087"/>
                  </a:lnTo>
                  <a:lnTo>
                    <a:pt x="166" y="2131"/>
                  </a:lnTo>
                  <a:lnTo>
                    <a:pt x="200" y="2168"/>
                  </a:lnTo>
                  <a:lnTo>
                    <a:pt x="235" y="2201"/>
                  </a:lnTo>
                  <a:lnTo>
                    <a:pt x="271" y="2230"/>
                  </a:lnTo>
                  <a:lnTo>
                    <a:pt x="309" y="2253"/>
                  </a:lnTo>
                  <a:lnTo>
                    <a:pt x="347" y="2273"/>
                  </a:lnTo>
                  <a:lnTo>
                    <a:pt x="385" y="2289"/>
                  </a:lnTo>
                  <a:lnTo>
                    <a:pt x="425" y="2304"/>
                  </a:lnTo>
                  <a:lnTo>
                    <a:pt x="463" y="2313"/>
                  </a:lnTo>
                  <a:lnTo>
                    <a:pt x="499" y="2322"/>
                  </a:lnTo>
                  <a:lnTo>
                    <a:pt x="535" y="2327"/>
                  </a:lnTo>
                  <a:lnTo>
                    <a:pt x="569" y="2333"/>
                  </a:lnTo>
                  <a:lnTo>
                    <a:pt x="604" y="2334"/>
                  </a:lnTo>
                  <a:lnTo>
                    <a:pt x="634" y="2336"/>
                  </a:lnTo>
                  <a:lnTo>
                    <a:pt x="661" y="2338"/>
                  </a:lnTo>
                  <a:lnTo>
                    <a:pt x="687" y="2340"/>
                  </a:lnTo>
                  <a:lnTo>
                    <a:pt x="719" y="2342"/>
                  </a:lnTo>
                  <a:lnTo>
                    <a:pt x="766" y="2344"/>
                  </a:lnTo>
                  <a:lnTo>
                    <a:pt x="822" y="2345"/>
                  </a:lnTo>
                  <a:lnTo>
                    <a:pt x="889" y="2347"/>
                  </a:lnTo>
                  <a:lnTo>
                    <a:pt x="963" y="2347"/>
                  </a:lnTo>
                  <a:lnTo>
                    <a:pt x="1045" y="2349"/>
                  </a:lnTo>
                  <a:lnTo>
                    <a:pt x="1133" y="2349"/>
                  </a:lnTo>
                  <a:lnTo>
                    <a:pt x="1225" y="2349"/>
                  </a:lnTo>
                  <a:lnTo>
                    <a:pt x="1321" y="2349"/>
                  </a:lnTo>
                  <a:lnTo>
                    <a:pt x="1419" y="2349"/>
                  </a:lnTo>
                  <a:lnTo>
                    <a:pt x="1518" y="2347"/>
                  </a:lnTo>
                  <a:lnTo>
                    <a:pt x="1616" y="2345"/>
                  </a:lnTo>
                  <a:lnTo>
                    <a:pt x="1712" y="2344"/>
                  </a:lnTo>
                  <a:lnTo>
                    <a:pt x="1804" y="2340"/>
                  </a:lnTo>
                  <a:lnTo>
                    <a:pt x="1893" y="2336"/>
                  </a:lnTo>
                  <a:lnTo>
                    <a:pt x="1911" y="2333"/>
                  </a:lnTo>
                  <a:lnTo>
                    <a:pt x="1923" y="2324"/>
                  </a:lnTo>
                  <a:lnTo>
                    <a:pt x="1931" y="2311"/>
                  </a:lnTo>
                  <a:lnTo>
                    <a:pt x="1936" y="2297"/>
                  </a:lnTo>
                  <a:lnTo>
                    <a:pt x="1938" y="2280"/>
                  </a:lnTo>
                  <a:lnTo>
                    <a:pt x="1940" y="2259"/>
                  </a:lnTo>
                  <a:lnTo>
                    <a:pt x="1941" y="2233"/>
                  </a:lnTo>
                  <a:lnTo>
                    <a:pt x="1943" y="2206"/>
                  </a:lnTo>
                  <a:lnTo>
                    <a:pt x="1945" y="2181"/>
                  </a:lnTo>
                  <a:lnTo>
                    <a:pt x="1947" y="2161"/>
                  </a:lnTo>
                  <a:lnTo>
                    <a:pt x="1947" y="2147"/>
                  </a:lnTo>
                  <a:lnTo>
                    <a:pt x="1945" y="2134"/>
                  </a:lnTo>
                  <a:lnTo>
                    <a:pt x="1941" y="2123"/>
                  </a:lnTo>
                  <a:lnTo>
                    <a:pt x="1932" y="2116"/>
                  </a:lnTo>
                  <a:lnTo>
                    <a:pt x="1918" y="2109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3" name="Freeform 135"/>
            <p:cNvSpPr>
              <a:spLocks noChangeAspect="1"/>
            </p:cNvSpPr>
            <p:nvPr/>
          </p:nvSpPr>
          <p:spPr bwMode="auto">
            <a:xfrm>
              <a:off x="2718" y="10019"/>
              <a:ext cx="258" cy="444"/>
            </a:xfrm>
            <a:custGeom>
              <a:avLst/>
              <a:gdLst>
                <a:gd name="T0" fmla="*/ 202 w 258"/>
                <a:gd name="T1" fmla="*/ 59 h 444"/>
                <a:gd name="T2" fmla="*/ 157 w 258"/>
                <a:gd name="T3" fmla="*/ 61 h 444"/>
                <a:gd name="T4" fmla="*/ 121 w 258"/>
                <a:gd name="T5" fmla="*/ 67 h 444"/>
                <a:gd name="T6" fmla="*/ 92 w 258"/>
                <a:gd name="T7" fmla="*/ 74 h 444"/>
                <a:gd name="T8" fmla="*/ 68 w 258"/>
                <a:gd name="T9" fmla="*/ 83 h 444"/>
                <a:gd name="T10" fmla="*/ 68 w 258"/>
                <a:gd name="T11" fmla="*/ 444 h 444"/>
                <a:gd name="T12" fmla="*/ 0 w 258"/>
                <a:gd name="T13" fmla="*/ 444 h 444"/>
                <a:gd name="T14" fmla="*/ 0 w 258"/>
                <a:gd name="T15" fmla="*/ 5 h 444"/>
                <a:gd name="T16" fmla="*/ 63 w 258"/>
                <a:gd name="T17" fmla="*/ 5 h 444"/>
                <a:gd name="T18" fmla="*/ 66 w 258"/>
                <a:gd name="T19" fmla="*/ 43 h 444"/>
                <a:gd name="T20" fmla="*/ 94 w 258"/>
                <a:gd name="T21" fmla="*/ 25 h 444"/>
                <a:gd name="T22" fmla="*/ 126 w 258"/>
                <a:gd name="T23" fmla="*/ 12 h 444"/>
                <a:gd name="T24" fmla="*/ 160 w 258"/>
                <a:gd name="T25" fmla="*/ 3 h 444"/>
                <a:gd name="T26" fmla="*/ 193 w 258"/>
                <a:gd name="T27" fmla="*/ 0 h 444"/>
                <a:gd name="T28" fmla="*/ 211 w 258"/>
                <a:gd name="T29" fmla="*/ 0 h 444"/>
                <a:gd name="T30" fmla="*/ 235 w 258"/>
                <a:gd name="T31" fmla="*/ 0 h 444"/>
                <a:gd name="T32" fmla="*/ 258 w 258"/>
                <a:gd name="T33" fmla="*/ 3 h 444"/>
                <a:gd name="T34" fmla="*/ 258 w 258"/>
                <a:gd name="T35" fmla="*/ 59 h 444"/>
                <a:gd name="T36" fmla="*/ 202 w 258"/>
                <a:gd name="T37" fmla="*/ 59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8" h="444">
                  <a:moveTo>
                    <a:pt x="202" y="59"/>
                  </a:moveTo>
                  <a:lnTo>
                    <a:pt x="157" y="61"/>
                  </a:lnTo>
                  <a:lnTo>
                    <a:pt x="121" y="67"/>
                  </a:lnTo>
                  <a:lnTo>
                    <a:pt x="92" y="74"/>
                  </a:lnTo>
                  <a:lnTo>
                    <a:pt x="68" y="83"/>
                  </a:lnTo>
                  <a:lnTo>
                    <a:pt x="68" y="444"/>
                  </a:lnTo>
                  <a:lnTo>
                    <a:pt x="0" y="444"/>
                  </a:lnTo>
                  <a:lnTo>
                    <a:pt x="0" y="5"/>
                  </a:lnTo>
                  <a:lnTo>
                    <a:pt x="63" y="5"/>
                  </a:lnTo>
                  <a:lnTo>
                    <a:pt x="66" y="43"/>
                  </a:lnTo>
                  <a:lnTo>
                    <a:pt x="94" y="25"/>
                  </a:lnTo>
                  <a:lnTo>
                    <a:pt x="126" y="12"/>
                  </a:lnTo>
                  <a:lnTo>
                    <a:pt x="160" y="3"/>
                  </a:lnTo>
                  <a:lnTo>
                    <a:pt x="193" y="0"/>
                  </a:lnTo>
                  <a:lnTo>
                    <a:pt x="211" y="0"/>
                  </a:lnTo>
                  <a:lnTo>
                    <a:pt x="235" y="0"/>
                  </a:lnTo>
                  <a:lnTo>
                    <a:pt x="258" y="3"/>
                  </a:lnTo>
                  <a:lnTo>
                    <a:pt x="258" y="59"/>
                  </a:lnTo>
                  <a:lnTo>
                    <a:pt x="202" y="59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4" name="Freeform 136"/>
            <p:cNvSpPr>
              <a:spLocks noChangeAspect="1" noEditPoints="1"/>
            </p:cNvSpPr>
            <p:nvPr/>
          </p:nvSpPr>
          <p:spPr bwMode="auto">
            <a:xfrm>
              <a:off x="3028" y="10015"/>
              <a:ext cx="367" cy="459"/>
            </a:xfrm>
            <a:custGeom>
              <a:avLst/>
              <a:gdLst>
                <a:gd name="T0" fmla="*/ 308 w 367"/>
                <a:gd name="T1" fmla="*/ 240 h 459"/>
                <a:gd name="T2" fmla="*/ 67 w 367"/>
                <a:gd name="T3" fmla="*/ 240 h 459"/>
                <a:gd name="T4" fmla="*/ 67 w 367"/>
                <a:gd name="T5" fmla="*/ 320 h 459"/>
                <a:gd name="T6" fmla="*/ 69 w 367"/>
                <a:gd name="T7" fmla="*/ 345 h 459"/>
                <a:gd name="T8" fmla="*/ 75 w 367"/>
                <a:gd name="T9" fmla="*/ 365 h 459"/>
                <a:gd name="T10" fmla="*/ 85 w 367"/>
                <a:gd name="T11" fmla="*/ 381 h 459"/>
                <a:gd name="T12" fmla="*/ 102 w 367"/>
                <a:gd name="T13" fmla="*/ 392 h 459"/>
                <a:gd name="T14" fmla="*/ 125 w 367"/>
                <a:gd name="T15" fmla="*/ 399 h 459"/>
                <a:gd name="T16" fmla="*/ 154 w 367"/>
                <a:gd name="T17" fmla="*/ 401 h 459"/>
                <a:gd name="T18" fmla="*/ 355 w 367"/>
                <a:gd name="T19" fmla="*/ 401 h 459"/>
                <a:gd name="T20" fmla="*/ 355 w 367"/>
                <a:gd name="T21" fmla="*/ 433 h 459"/>
                <a:gd name="T22" fmla="*/ 339 w 367"/>
                <a:gd name="T23" fmla="*/ 444 h 459"/>
                <a:gd name="T24" fmla="*/ 317 w 367"/>
                <a:gd name="T25" fmla="*/ 451 h 459"/>
                <a:gd name="T26" fmla="*/ 293 w 367"/>
                <a:gd name="T27" fmla="*/ 457 h 459"/>
                <a:gd name="T28" fmla="*/ 266 w 367"/>
                <a:gd name="T29" fmla="*/ 459 h 459"/>
                <a:gd name="T30" fmla="*/ 152 w 367"/>
                <a:gd name="T31" fmla="*/ 459 h 459"/>
                <a:gd name="T32" fmla="*/ 123 w 367"/>
                <a:gd name="T33" fmla="*/ 457 h 459"/>
                <a:gd name="T34" fmla="*/ 94 w 367"/>
                <a:gd name="T35" fmla="*/ 451 h 459"/>
                <a:gd name="T36" fmla="*/ 69 w 367"/>
                <a:gd name="T37" fmla="*/ 441 h 459"/>
                <a:gd name="T38" fmla="*/ 46 w 367"/>
                <a:gd name="T39" fmla="*/ 426 h 459"/>
                <a:gd name="T40" fmla="*/ 28 w 367"/>
                <a:gd name="T41" fmla="*/ 408 h 459"/>
                <a:gd name="T42" fmla="*/ 13 w 367"/>
                <a:gd name="T43" fmla="*/ 383 h 459"/>
                <a:gd name="T44" fmla="*/ 2 w 367"/>
                <a:gd name="T45" fmla="*/ 352 h 459"/>
                <a:gd name="T46" fmla="*/ 0 w 367"/>
                <a:gd name="T47" fmla="*/ 316 h 459"/>
                <a:gd name="T48" fmla="*/ 0 w 367"/>
                <a:gd name="T49" fmla="*/ 152 h 459"/>
                <a:gd name="T50" fmla="*/ 2 w 367"/>
                <a:gd name="T51" fmla="*/ 114 h 459"/>
                <a:gd name="T52" fmla="*/ 10 w 367"/>
                <a:gd name="T53" fmla="*/ 83 h 459"/>
                <a:gd name="T54" fmla="*/ 22 w 367"/>
                <a:gd name="T55" fmla="*/ 58 h 459"/>
                <a:gd name="T56" fmla="*/ 38 w 367"/>
                <a:gd name="T57" fmla="*/ 38 h 459"/>
                <a:gd name="T58" fmla="*/ 60 w 367"/>
                <a:gd name="T59" fmla="*/ 24 h 459"/>
                <a:gd name="T60" fmla="*/ 84 w 367"/>
                <a:gd name="T61" fmla="*/ 13 h 459"/>
                <a:gd name="T62" fmla="*/ 109 w 367"/>
                <a:gd name="T63" fmla="*/ 6 h 459"/>
                <a:gd name="T64" fmla="*/ 138 w 367"/>
                <a:gd name="T65" fmla="*/ 2 h 459"/>
                <a:gd name="T66" fmla="*/ 169 w 367"/>
                <a:gd name="T67" fmla="*/ 0 h 459"/>
                <a:gd name="T68" fmla="*/ 208 w 367"/>
                <a:gd name="T69" fmla="*/ 0 h 459"/>
                <a:gd name="T70" fmla="*/ 236 w 367"/>
                <a:gd name="T71" fmla="*/ 0 h 459"/>
                <a:gd name="T72" fmla="*/ 263 w 367"/>
                <a:gd name="T73" fmla="*/ 4 h 459"/>
                <a:gd name="T74" fmla="*/ 288 w 367"/>
                <a:gd name="T75" fmla="*/ 11 h 459"/>
                <a:gd name="T76" fmla="*/ 310 w 367"/>
                <a:gd name="T77" fmla="*/ 22 h 459"/>
                <a:gd name="T78" fmla="*/ 330 w 367"/>
                <a:gd name="T79" fmla="*/ 35 h 459"/>
                <a:gd name="T80" fmla="*/ 346 w 367"/>
                <a:gd name="T81" fmla="*/ 54 h 459"/>
                <a:gd name="T82" fmla="*/ 357 w 367"/>
                <a:gd name="T83" fmla="*/ 78 h 459"/>
                <a:gd name="T84" fmla="*/ 366 w 367"/>
                <a:gd name="T85" fmla="*/ 107 h 459"/>
                <a:gd name="T86" fmla="*/ 367 w 367"/>
                <a:gd name="T87" fmla="*/ 143 h 459"/>
                <a:gd name="T88" fmla="*/ 367 w 367"/>
                <a:gd name="T89" fmla="*/ 231 h 459"/>
                <a:gd name="T90" fmla="*/ 308 w 367"/>
                <a:gd name="T91" fmla="*/ 240 h 459"/>
                <a:gd name="T92" fmla="*/ 302 w 367"/>
                <a:gd name="T93" fmla="*/ 128 h 459"/>
                <a:gd name="T94" fmla="*/ 299 w 367"/>
                <a:gd name="T95" fmla="*/ 103 h 459"/>
                <a:gd name="T96" fmla="*/ 292 w 367"/>
                <a:gd name="T97" fmla="*/ 83 h 459"/>
                <a:gd name="T98" fmla="*/ 279 w 367"/>
                <a:gd name="T99" fmla="*/ 71 h 459"/>
                <a:gd name="T100" fmla="*/ 263 w 367"/>
                <a:gd name="T101" fmla="*/ 62 h 459"/>
                <a:gd name="T102" fmla="*/ 241 w 367"/>
                <a:gd name="T103" fmla="*/ 56 h 459"/>
                <a:gd name="T104" fmla="*/ 216 w 367"/>
                <a:gd name="T105" fmla="*/ 56 h 459"/>
                <a:gd name="T106" fmla="*/ 154 w 367"/>
                <a:gd name="T107" fmla="*/ 56 h 459"/>
                <a:gd name="T108" fmla="*/ 125 w 367"/>
                <a:gd name="T109" fmla="*/ 58 h 459"/>
                <a:gd name="T110" fmla="*/ 104 w 367"/>
                <a:gd name="T111" fmla="*/ 65 h 459"/>
                <a:gd name="T112" fmla="*/ 87 w 367"/>
                <a:gd name="T113" fmla="*/ 76 h 459"/>
                <a:gd name="T114" fmla="*/ 76 w 367"/>
                <a:gd name="T115" fmla="*/ 92 h 459"/>
                <a:gd name="T116" fmla="*/ 69 w 367"/>
                <a:gd name="T117" fmla="*/ 114 h 459"/>
                <a:gd name="T118" fmla="*/ 67 w 367"/>
                <a:gd name="T119" fmla="*/ 137 h 459"/>
                <a:gd name="T120" fmla="*/ 67 w 367"/>
                <a:gd name="T121" fmla="*/ 190 h 459"/>
                <a:gd name="T122" fmla="*/ 302 w 367"/>
                <a:gd name="T123" fmla="*/ 190 h 459"/>
                <a:gd name="T124" fmla="*/ 302 w 367"/>
                <a:gd name="T125" fmla="*/ 128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7" h="459">
                  <a:moveTo>
                    <a:pt x="308" y="240"/>
                  </a:moveTo>
                  <a:lnTo>
                    <a:pt x="67" y="240"/>
                  </a:lnTo>
                  <a:lnTo>
                    <a:pt x="67" y="320"/>
                  </a:lnTo>
                  <a:lnTo>
                    <a:pt x="69" y="345"/>
                  </a:lnTo>
                  <a:lnTo>
                    <a:pt x="75" y="365"/>
                  </a:lnTo>
                  <a:lnTo>
                    <a:pt x="85" y="381"/>
                  </a:lnTo>
                  <a:lnTo>
                    <a:pt x="102" y="392"/>
                  </a:lnTo>
                  <a:lnTo>
                    <a:pt x="125" y="399"/>
                  </a:lnTo>
                  <a:lnTo>
                    <a:pt x="154" y="401"/>
                  </a:lnTo>
                  <a:lnTo>
                    <a:pt x="355" y="401"/>
                  </a:lnTo>
                  <a:lnTo>
                    <a:pt x="355" y="433"/>
                  </a:lnTo>
                  <a:lnTo>
                    <a:pt x="339" y="444"/>
                  </a:lnTo>
                  <a:lnTo>
                    <a:pt x="317" y="451"/>
                  </a:lnTo>
                  <a:lnTo>
                    <a:pt x="293" y="457"/>
                  </a:lnTo>
                  <a:lnTo>
                    <a:pt x="266" y="459"/>
                  </a:lnTo>
                  <a:lnTo>
                    <a:pt x="152" y="459"/>
                  </a:lnTo>
                  <a:lnTo>
                    <a:pt x="123" y="457"/>
                  </a:lnTo>
                  <a:lnTo>
                    <a:pt x="94" y="451"/>
                  </a:lnTo>
                  <a:lnTo>
                    <a:pt x="69" y="441"/>
                  </a:lnTo>
                  <a:lnTo>
                    <a:pt x="46" y="426"/>
                  </a:lnTo>
                  <a:lnTo>
                    <a:pt x="28" y="408"/>
                  </a:lnTo>
                  <a:lnTo>
                    <a:pt x="13" y="383"/>
                  </a:lnTo>
                  <a:lnTo>
                    <a:pt x="2" y="352"/>
                  </a:lnTo>
                  <a:lnTo>
                    <a:pt x="0" y="316"/>
                  </a:lnTo>
                  <a:lnTo>
                    <a:pt x="0" y="152"/>
                  </a:lnTo>
                  <a:lnTo>
                    <a:pt x="2" y="114"/>
                  </a:lnTo>
                  <a:lnTo>
                    <a:pt x="10" y="83"/>
                  </a:lnTo>
                  <a:lnTo>
                    <a:pt x="22" y="58"/>
                  </a:lnTo>
                  <a:lnTo>
                    <a:pt x="38" y="38"/>
                  </a:lnTo>
                  <a:lnTo>
                    <a:pt x="60" y="24"/>
                  </a:lnTo>
                  <a:lnTo>
                    <a:pt x="84" y="13"/>
                  </a:lnTo>
                  <a:lnTo>
                    <a:pt x="109" y="6"/>
                  </a:lnTo>
                  <a:lnTo>
                    <a:pt x="138" y="2"/>
                  </a:lnTo>
                  <a:lnTo>
                    <a:pt x="169" y="0"/>
                  </a:lnTo>
                  <a:lnTo>
                    <a:pt x="208" y="0"/>
                  </a:lnTo>
                  <a:lnTo>
                    <a:pt x="236" y="0"/>
                  </a:lnTo>
                  <a:lnTo>
                    <a:pt x="263" y="4"/>
                  </a:lnTo>
                  <a:lnTo>
                    <a:pt x="288" y="11"/>
                  </a:lnTo>
                  <a:lnTo>
                    <a:pt x="310" y="22"/>
                  </a:lnTo>
                  <a:lnTo>
                    <a:pt x="330" y="35"/>
                  </a:lnTo>
                  <a:lnTo>
                    <a:pt x="346" y="54"/>
                  </a:lnTo>
                  <a:lnTo>
                    <a:pt x="357" y="78"/>
                  </a:lnTo>
                  <a:lnTo>
                    <a:pt x="366" y="107"/>
                  </a:lnTo>
                  <a:lnTo>
                    <a:pt x="367" y="143"/>
                  </a:lnTo>
                  <a:lnTo>
                    <a:pt x="367" y="231"/>
                  </a:lnTo>
                  <a:lnTo>
                    <a:pt x="308" y="240"/>
                  </a:lnTo>
                  <a:close/>
                  <a:moveTo>
                    <a:pt x="302" y="128"/>
                  </a:moveTo>
                  <a:lnTo>
                    <a:pt x="299" y="103"/>
                  </a:lnTo>
                  <a:lnTo>
                    <a:pt x="292" y="83"/>
                  </a:lnTo>
                  <a:lnTo>
                    <a:pt x="279" y="71"/>
                  </a:lnTo>
                  <a:lnTo>
                    <a:pt x="263" y="62"/>
                  </a:lnTo>
                  <a:lnTo>
                    <a:pt x="241" y="56"/>
                  </a:lnTo>
                  <a:lnTo>
                    <a:pt x="216" y="56"/>
                  </a:lnTo>
                  <a:lnTo>
                    <a:pt x="154" y="56"/>
                  </a:lnTo>
                  <a:lnTo>
                    <a:pt x="125" y="58"/>
                  </a:lnTo>
                  <a:lnTo>
                    <a:pt x="104" y="65"/>
                  </a:lnTo>
                  <a:lnTo>
                    <a:pt x="87" y="76"/>
                  </a:lnTo>
                  <a:lnTo>
                    <a:pt x="76" y="92"/>
                  </a:lnTo>
                  <a:lnTo>
                    <a:pt x="69" y="114"/>
                  </a:lnTo>
                  <a:lnTo>
                    <a:pt x="67" y="137"/>
                  </a:lnTo>
                  <a:lnTo>
                    <a:pt x="67" y="190"/>
                  </a:lnTo>
                  <a:lnTo>
                    <a:pt x="302" y="190"/>
                  </a:lnTo>
                  <a:lnTo>
                    <a:pt x="302" y="12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5" name="Freeform 137"/>
            <p:cNvSpPr>
              <a:spLocks noChangeAspect="1" noEditPoints="1"/>
            </p:cNvSpPr>
            <p:nvPr/>
          </p:nvSpPr>
          <p:spPr bwMode="auto">
            <a:xfrm>
              <a:off x="3509" y="10015"/>
              <a:ext cx="362" cy="634"/>
            </a:xfrm>
            <a:custGeom>
              <a:avLst/>
              <a:gdLst>
                <a:gd name="T0" fmla="*/ 111 w 362"/>
                <a:gd name="T1" fmla="*/ 634 h 634"/>
                <a:gd name="T2" fmla="*/ 71 w 362"/>
                <a:gd name="T3" fmla="*/ 632 h 634"/>
                <a:gd name="T4" fmla="*/ 29 w 362"/>
                <a:gd name="T5" fmla="*/ 623 h 634"/>
                <a:gd name="T6" fmla="*/ 13 w 362"/>
                <a:gd name="T7" fmla="*/ 574 h 634"/>
                <a:gd name="T8" fmla="*/ 248 w 362"/>
                <a:gd name="T9" fmla="*/ 570 h 634"/>
                <a:gd name="T10" fmla="*/ 282 w 362"/>
                <a:gd name="T11" fmla="*/ 545 h 634"/>
                <a:gd name="T12" fmla="*/ 293 w 362"/>
                <a:gd name="T13" fmla="*/ 495 h 634"/>
                <a:gd name="T14" fmla="*/ 268 w 362"/>
                <a:gd name="T15" fmla="*/ 417 h 634"/>
                <a:gd name="T16" fmla="*/ 210 w 362"/>
                <a:gd name="T17" fmla="*/ 437 h 634"/>
                <a:gd name="T18" fmla="*/ 116 w 362"/>
                <a:gd name="T19" fmla="*/ 439 h 634"/>
                <a:gd name="T20" fmla="*/ 60 w 362"/>
                <a:gd name="T21" fmla="*/ 430 h 634"/>
                <a:gd name="T22" fmla="*/ 22 w 362"/>
                <a:gd name="T23" fmla="*/ 404 h 634"/>
                <a:gd name="T24" fmla="*/ 2 w 362"/>
                <a:gd name="T25" fmla="*/ 361 h 634"/>
                <a:gd name="T26" fmla="*/ 0 w 362"/>
                <a:gd name="T27" fmla="*/ 123 h 634"/>
                <a:gd name="T28" fmla="*/ 13 w 362"/>
                <a:gd name="T29" fmla="*/ 62 h 634"/>
                <a:gd name="T30" fmla="*/ 47 w 362"/>
                <a:gd name="T31" fmla="*/ 22 h 634"/>
                <a:gd name="T32" fmla="*/ 100 w 362"/>
                <a:gd name="T33" fmla="*/ 2 h 634"/>
                <a:gd name="T34" fmla="*/ 197 w 362"/>
                <a:gd name="T35" fmla="*/ 0 h 634"/>
                <a:gd name="T36" fmla="*/ 254 w 362"/>
                <a:gd name="T37" fmla="*/ 11 h 634"/>
                <a:gd name="T38" fmla="*/ 299 w 362"/>
                <a:gd name="T39" fmla="*/ 44 h 634"/>
                <a:gd name="T40" fmla="*/ 362 w 362"/>
                <a:gd name="T41" fmla="*/ 9 h 634"/>
                <a:gd name="T42" fmla="*/ 358 w 362"/>
                <a:gd name="T43" fmla="*/ 529 h 634"/>
                <a:gd name="T44" fmla="*/ 333 w 362"/>
                <a:gd name="T45" fmla="*/ 588 h 634"/>
                <a:gd name="T46" fmla="*/ 284 w 362"/>
                <a:gd name="T47" fmla="*/ 623 h 634"/>
                <a:gd name="T48" fmla="*/ 214 w 362"/>
                <a:gd name="T49" fmla="*/ 634 h 634"/>
                <a:gd name="T50" fmla="*/ 275 w 362"/>
                <a:gd name="T51" fmla="*/ 78 h 634"/>
                <a:gd name="T52" fmla="*/ 219 w 362"/>
                <a:gd name="T53" fmla="*/ 62 h 634"/>
                <a:gd name="T54" fmla="*/ 120 w 362"/>
                <a:gd name="T55" fmla="*/ 60 h 634"/>
                <a:gd name="T56" fmla="*/ 94 w 362"/>
                <a:gd name="T57" fmla="*/ 63 h 634"/>
                <a:gd name="T58" fmla="*/ 76 w 362"/>
                <a:gd name="T59" fmla="*/ 83 h 634"/>
                <a:gd name="T60" fmla="*/ 67 w 362"/>
                <a:gd name="T61" fmla="*/ 121 h 634"/>
                <a:gd name="T62" fmla="*/ 71 w 362"/>
                <a:gd name="T63" fmla="*/ 345 h 634"/>
                <a:gd name="T64" fmla="*/ 89 w 362"/>
                <a:gd name="T65" fmla="*/ 368 h 634"/>
                <a:gd name="T66" fmla="*/ 116 w 362"/>
                <a:gd name="T67" fmla="*/ 376 h 634"/>
                <a:gd name="T68" fmla="*/ 181 w 362"/>
                <a:gd name="T69" fmla="*/ 377 h 634"/>
                <a:gd name="T70" fmla="*/ 252 w 362"/>
                <a:gd name="T71" fmla="*/ 370 h 634"/>
                <a:gd name="T72" fmla="*/ 293 w 362"/>
                <a:gd name="T73" fmla="*/ 361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2" h="634">
                  <a:moveTo>
                    <a:pt x="214" y="634"/>
                  </a:moveTo>
                  <a:lnTo>
                    <a:pt x="111" y="634"/>
                  </a:lnTo>
                  <a:lnTo>
                    <a:pt x="91" y="634"/>
                  </a:lnTo>
                  <a:lnTo>
                    <a:pt x="71" y="632"/>
                  </a:lnTo>
                  <a:lnTo>
                    <a:pt x="49" y="628"/>
                  </a:lnTo>
                  <a:lnTo>
                    <a:pt x="29" y="623"/>
                  </a:lnTo>
                  <a:lnTo>
                    <a:pt x="13" y="614"/>
                  </a:lnTo>
                  <a:lnTo>
                    <a:pt x="13" y="574"/>
                  </a:lnTo>
                  <a:lnTo>
                    <a:pt x="221" y="574"/>
                  </a:lnTo>
                  <a:lnTo>
                    <a:pt x="248" y="570"/>
                  </a:lnTo>
                  <a:lnTo>
                    <a:pt x="270" y="561"/>
                  </a:lnTo>
                  <a:lnTo>
                    <a:pt x="282" y="545"/>
                  </a:lnTo>
                  <a:lnTo>
                    <a:pt x="291" y="524"/>
                  </a:lnTo>
                  <a:lnTo>
                    <a:pt x="293" y="495"/>
                  </a:lnTo>
                  <a:lnTo>
                    <a:pt x="293" y="397"/>
                  </a:lnTo>
                  <a:lnTo>
                    <a:pt x="268" y="417"/>
                  </a:lnTo>
                  <a:lnTo>
                    <a:pt x="241" y="430"/>
                  </a:lnTo>
                  <a:lnTo>
                    <a:pt x="210" y="437"/>
                  </a:lnTo>
                  <a:lnTo>
                    <a:pt x="176" y="439"/>
                  </a:lnTo>
                  <a:lnTo>
                    <a:pt x="116" y="439"/>
                  </a:lnTo>
                  <a:lnTo>
                    <a:pt x="85" y="437"/>
                  </a:lnTo>
                  <a:lnTo>
                    <a:pt x="60" y="430"/>
                  </a:lnTo>
                  <a:lnTo>
                    <a:pt x="38" y="421"/>
                  </a:lnTo>
                  <a:lnTo>
                    <a:pt x="22" y="404"/>
                  </a:lnTo>
                  <a:lnTo>
                    <a:pt x="9" y="385"/>
                  </a:lnTo>
                  <a:lnTo>
                    <a:pt x="2" y="361"/>
                  </a:lnTo>
                  <a:lnTo>
                    <a:pt x="0" y="330"/>
                  </a:lnTo>
                  <a:lnTo>
                    <a:pt x="0" y="123"/>
                  </a:lnTo>
                  <a:lnTo>
                    <a:pt x="4" y="90"/>
                  </a:lnTo>
                  <a:lnTo>
                    <a:pt x="13" y="62"/>
                  </a:lnTo>
                  <a:lnTo>
                    <a:pt x="28" y="40"/>
                  </a:lnTo>
                  <a:lnTo>
                    <a:pt x="47" y="22"/>
                  </a:lnTo>
                  <a:lnTo>
                    <a:pt x="71" y="9"/>
                  </a:lnTo>
                  <a:lnTo>
                    <a:pt x="100" y="2"/>
                  </a:lnTo>
                  <a:lnTo>
                    <a:pt x="132" y="0"/>
                  </a:lnTo>
                  <a:lnTo>
                    <a:pt x="197" y="0"/>
                  </a:lnTo>
                  <a:lnTo>
                    <a:pt x="225" y="2"/>
                  </a:lnTo>
                  <a:lnTo>
                    <a:pt x="254" y="11"/>
                  </a:lnTo>
                  <a:lnTo>
                    <a:pt x="279" y="24"/>
                  </a:lnTo>
                  <a:lnTo>
                    <a:pt x="299" y="44"/>
                  </a:lnTo>
                  <a:lnTo>
                    <a:pt x="308" y="9"/>
                  </a:lnTo>
                  <a:lnTo>
                    <a:pt x="362" y="9"/>
                  </a:lnTo>
                  <a:lnTo>
                    <a:pt x="362" y="491"/>
                  </a:lnTo>
                  <a:lnTo>
                    <a:pt x="358" y="529"/>
                  </a:lnTo>
                  <a:lnTo>
                    <a:pt x="349" y="563"/>
                  </a:lnTo>
                  <a:lnTo>
                    <a:pt x="333" y="588"/>
                  </a:lnTo>
                  <a:lnTo>
                    <a:pt x="313" y="608"/>
                  </a:lnTo>
                  <a:lnTo>
                    <a:pt x="284" y="623"/>
                  </a:lnTo>
                  <a:lnTo>
                    <a:pt x="252" y="630"/>
                  </a:lnTo>
                  <a:lnTo>
                    <a:pt x="214" y="634"/>
                  </a:lnTo>
                  <a:close/>
                  <a:moveTo>
                    <a:pt x="293" y="87"/>
                  </a:moveTo>
                  <a:lnTo>
                    <a:pt x="275" y="78"/>
                  </a:lnTo>
                  <a:lnTo>
                    <a:pt x="250" y="69"/>
                  </a:lnTo>
                  <a:lnTo>
                    <a:pt x="219" y="62"/>
                  </a:lnTo>
                  <a:lnTo>
                    <a:pt x="183" y="60"/>
                  </a:lnTo>
                  <a:lnTo>
                    <a:pt x="120" y="60"/>
                  </a:lnTo>
                  <a:lnTo>
                    <a:pt x="107" y="60"/>
                  </a:lnTo>
                  <a:lnTo>
                    <a:pt x="94" y="63"/>
                  </a:lnTo>
                  <a:lnTo>
                    <a:pt x="85" y="71"/>
                  </a:lnTo>
                  <a:lnTo>
                    <a:pt x="76" y="83"/>
                  </a:lnTo>
                  <a:lnTo>
                    <a:pt x="69" y="99"/>
                  </a:lnTo>
                  <a:lnTo>
                    <a:pt x="67" y="121"/>
                  </a:lnTo>
                  <a:lnTo>
                    <a:pt x="67" y="323"/>
                  </a:lnTo>
                  <a:lnTo>
                    <a:pt x="71" y="345"/>
                  </a:lnTo>
                  <a:lnTo>
                    <a:pt x="78" y="359"/>
                  </a:lnTo>
                  <a:lnTo>
                    <a:pt x="89" y="368"/>
                  </a:lnTo>
                  <a:lnTo>
                    <a:pt x="102" y="374"/>
                  </a:lnTo>
                  <a:lnTo>
                    <a:pt x="116" y="376"/>
                  </a:lnTo>
                  <a:lnTo>
                    <a:pt x="129" y="377"/>
                  </a:lnTo>
                  <a:lnTo>
                    <a:pt x="181" y="377"/>
                  </a:lnTo>
                  <a:lnTo>
                    <a:pt x="219" y="376"/>
                  </a:lnTo>
                  <a:lnTo>
                    <a:pt x="252" y="370"/>
                  </a:lnTo>
                  <a:lnTo>
                    <a:pt x="277" y="367"/>
                  </a:lnTo>
                  <a:lnTo>
                    <a:pt x="293" y="361"/>
                  </a:lnTo>
                  <a:lnTo>
                    <a:pt x="293" y="8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6" name="Freeform 138"/>
            <p:cNvSpPr>
              <a:spLocks noChangeAspect="1" noEditPoints="1"/>
            </p:cNvSpPr>
            <p:nvPr/>
          </p:nvSpPr>
          <p:spPr bwMode="auto">
            <a:xfrm>
              <a:off x="4019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7" name="Freeform 139"/>
            <p:cNvSpPr>
              <a:spLocks noChangeAspect="1" noEditPoints="1"/>
            </p:cNvSpPr>
            <p:nvPr/>
          </p:nvSpPr>
          <p:spPr bwMode="auto">
            <a:xfrm>
              <a:off x="4222" y="10015"/>
              <a:ext cx="378" cy="459"/>
            </a:xfrm>
            <a:custGeom>
              <a:avLst/>
              <a:gdLst>
                <a:gd name="T0" fmla="*/ 235 w 378"/>
                <a:gd name="T1" fmla="*/ 459 h 459"/>
                <a:gd name="T2" fmla="*/ 150 w 378"/>
                <a:gd name="T3" fmla="*/ 459 h 459"/>
                <a:gd name="T4" fmla="*/ 112 w 378"/>
                <a:gd name="T5" fmla="*/ 455 h 459"/>
                <a:gd name="T6" fmla="*/ 79 w 378"/>
                <a:gd name="T7" fmla="*/ 446 h 459"/>
                <a:gd name="T8" fmla="*/ 52 w 378"/>
                <a:gd name="T9" fmla="*/ 431 h 459"/>
                <a:gd name="T10" fmla="*/ 30 w 378"/>
                <a:gd name="T11" fmla="*/ 412 h 459"/>
                <a:gd name="T12" fmla="*/ 14 w 378"/>
                <a:gd name="T13" fmla="*/ 386 h 459"/>
                <a:gd name="T14" fmla="*/ 3 w 378"/>
                <a:gd name="T15" fmla="*/ 354 h 459"/>
                <a:gd name="T16" fmla="*/ 0 w 378"/>
                <a:gd name="T17" fmla="*/ 316 h 459"/>
                <a:gd name="T18" fmla="*/ 0 w 378"/>
                <a:gd name="T19" fmla="*/ 141 h 459"/>
                <a:gd name="T20" fmla="*/ 3 w 378"/>
                <a:gd name="T21" fmla="*/ 105 h 459"/>
                <a:gd name="T22" fmla="*/ 14 w 378"/>
                <a:gd name="T23" fmla="*/ 72 h 459"/>
                <a:gd name="T24" fmla="*/ 30 w 378"/>
                <a:gd name="T25" fmla="*/ 47 h 459"/>
                <a:gd name="T26" fmla="*/ 52 w 378"/>
                <a:gd name="T27" fmla="*/ 26 h 459"/>
                <a:gd name="T28" fmla="*/ 79 w 378"/>
                <a:gd name="T29" fmla="*/ 11 h 459"/>
                <a:gd name="T30" fmla="*/ 112 w 378"/>
                <a:gd name="T31" fmla="*/ 2 h 459"/>
                <a:gd name="T32" fmla="*/ 150 w 378"/>
                <a:gd name="T33" fmla="*/ 0 h 459"/>
                <a:gd name="T34" fmla="*/ 235 w 378"/>
                <a:gd name="T35" fmla="*/ 0 h 459"/>
                <a:gd name="T36" fmla="*/ 271 w 378"/>
                <a:gd name="T37" fmla="*/ 4 h 459"/>
                <a:gd name="T38" fmla="*/ 303 w 378"/>
                <a:gd name="T39" fmla="*/ 13 h 459"/>
                <a:gd name="T40" fmla="*/ 331 w 378"/>
                <a:gd name="T41" fmla="*/ 29 h 459"/>
                <a:gd name="T42" fmla="*/ 350 w 378"/>
                <a:gd name="T43" fmla="*/ 51 h 459"/>
                <a:gd name="T44" fmla="*/ 367 w 378"/>
                <a:gd name="T45" fmla="*/ 78 h 459"/>
                <a:gd name="T46" fmla="*/ 376 w 378"/>
                <a:gd name="T47" fmla="*/ 110 h 459"/>
                <a:gd name="T48" fmla="*/ 378 w 378"/>
                <a:gd name="T49" fmla="*/ 146 h 459"/>
                <a:gd name="T50" fmla="*/ 378 w 378"/>
                <a:gd name="T51" fmla="*/ 312 h 459"/>
                <a:gd name="T52" fmla="*/ 376 w 378"/>
                <a:gd name="T53" fmla="*/ 348 h 459"/>
                <a:gd name="T54" fmla="*/ 367 w 378"/>
                <a:gd name="T55" fmla="*/ 381 h 459"/>
                <a:gd name="T56" fmla="*/ 350 w 378"/>
                <a:gd name="T57" fmla="*/ 408 h 459"/>
                <a:gd name="T58" fmla="*/ 331 w 378"/>
                <a:gd name="T59" fmla="*/ 430 h 459"/>
                <a:gd name="T60" fmla="*/ 303 w 378"/>
                <a:gd name="T61" fmla="*/ 446 h 459"/>
                <a:gd name="T62" fmla="*/ 271 w 378"/>
                <a:gd name="T63" fmla="*/ 455 h 459"/>
                <a:gd name="T64" fmla="*/ 235 w 378"/>
                <a:gd name="T65" fmla="*/ 459 h 459"/>
                <a:gd name="T66" fmla="*/ 311 w 378"/>
                <a:gd name="T67" fmla="*/ 134 h 459"/>
                <a:gd name="T68" fmla="*/ 309 w 378"/>
                <a:gd name="T69" fmla="*/ 114 h 459"/>
                <a:gd name="T70" fmla="*/ 303 w 378"/>
                <a:gd name="T71" fmla="*/ 96 h 459"/>
                <a:gd name="T72" fmla="*/ 296 w 378"/>
                <a:gd name="T73" fmla="*/ 78 h 459"/>
                <a:gd name="T74" fmla="*/ 284 w 378"/>
                <a:gd name="T75" fmla="*/ 65 h 459"/>
                <a:gd name="T76" fmla="*/ 267 w 378"/>
                <a:gd name="T77" fmla="*/ 56 h 459"/>
                <a:gd name="T78" fmla="*/ 246 w 378"/>
                <a:gd name="T79" fmla="*/ 54 h 459"/>
                <a:gd name="T80" fmla="*/ 135 w 378"/>
                <a:gd name="T81" fmla="*/ 54 h 459"/>
                <a:gd name="T82" fmla="*/ 114 w 378"/>
                <a:gd name="T83" fmla="*/ 56 h 459"/>
                <a:gd name="T84" fmla="*/ 97 w 378"/>
                <a:gd name="T85" fmla="*/ 65 h 459"/>
                <a:gd name="T86" fmla="*/ 83 w 378"/>
                <a:gd name="T87" fmla="*/ 78 h 459"/>
                <a:gd name="T88" fmla="*/ 74 w 378"/>
                <a:gd name="T89" fmla="*/ 94 h 459"/>
                <a:gd name="T90" fmla="*/ 70 w 378"/>
                <a:gd name="T91" fmla="*/ 112 h 459"/>
                <a:gd name="T92" fmla="*/ 68 w 378"/>
                <a:gd name="T93" fmla="*/ 134 h 459"/>
                <a:gd name="T94" fmla="*/ 68 w 378"/>
                <a:gd name="T95" fmla="*/ 323 h 459"/>
                <a:gd name="T96" fmla="*/ 70 w 378"/>
                <a:gd name="T97" fmla="*/ 345 h 459"/>
                <a:gd name="T98" fmla="*/ 74 w 378"/>
                <a:gd name="T99" fmla="*/ 365 h 459"/>
                <a:gd name="T100" fmla="*/ 83 w 378"/>
                <a:gd name="T101" fmla="*/ 381 h 459"/>
                <a:gd name="T102" fmla="*/ 97 w 378"/>
                <a:gd name="T103" fmla="*/ 394 h 459"/>
                <a:gd name="T104" fmla="*/ 114 w 378"/>
                <a:gd name="T105" fmla="*/ 401 h 459"/>
                <a:gd name="T106" fmla="*/ 135 w 378"/>
                <a:gd name="T107" fmla="*/ 404 h 459"/>
                <a:gd name="T108" fmla="*/ 246 w 378"/>
                <a:gd name="T109" fmla="*/ 404 h 459"/>
                <a:gd name="T110" fmla="*/ 267 w 378"/>
                <a:gd name="T111" fmla="*/ 401 h 459"/>
                <a:gd name="T112" fmla="*/ 284 w 378"/>
                <a:gd name="T113" fmla="*/ 392 h 459"/>
                <a:gd name="T114" fmla="*/ 296 w 378"/>
                <a:gd name="T115" fmla="*/ 379 h 459"/>
                <a:gd name="T116" fmla="*/ 303 w 378"/>
                <a:gd name="T117" fmla="*/ 363 h 459"/>
                <a:gd name="T118" fmla="*/ 309 w 378"/>
                <a:gd name="T119" fmla="*/ 345 h 459"/>
                <a:gd name="T120" fmla="*/ 311 w 378"/>
                <a:gd name="T121" fmla="*/ 325 h 459"/>
                <a:gd name="T122" fmla="*/ 311 w 378"/>
                <a:gd name="T123" fmla="*/ 134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78" h="459">
                  <a:moveTo>
                    <a:pt x="235" y="459"/>
                  </a:moveTo>
                  <a:lnTo>
                    <a:pt x="150" y="459"/>
                  </a:lnTo>
                  <a:lnTo>
                    <a:pt x="112" y="455"/>
                  </a:lnTo>
                  <a:lnTo>
                    <a:pt x="79" y="446"/>
                  </a:lnTo>
                  <a:lnTo>
                    <a:pt x="52" y="431"/>
                  </a:lnTo>
                  <a:lnTo>
                    <a:pt x="30" y="412"/>
                  </a:lnTo>
                  <a:lnTo>
                    <a:pt x="14" y="386"/>
                  </a:lnTo>
                  <a:lnTo>
                    <a:pt x="3" y="354"/>
                  </a:lnTo>
                  <a:lnTo>
                    <a:pt x="0" y="316"/>
                  </a:lnTo>
                  <a:lnTo>
                    <a:pt x="0" y="141"/>
                  </a:lnTo>
                  <a:lnTo>
                    <a:pt x="3" y="105"/>
                  </a:lnTo>
                  <a:lnTo>
                    <a:pt x="14" y="72"/>
                  </a:lnTo>
                  <a:lnTo>
                    <a:pt x="30" y="47"/>
                  </a:lnTo>
                  <a:lnTo>
                    <a:pt x="52" y="26"/>
                  </a:lnTo>
                  <a:lnTo>
                    <a:pt x="79" y="11"/>
                  </a:lnTo>
                  <a:lnTo>
                    <a:pt x="112" y="2"/>
                  </a:lnTo>
                  <a:lnTo>
                    <a:pt x="150" y="0"/>
                  </a:lnTo>
                  <a:lnTo>
                    <a:pt x="235" y="0"/>
                  </a:lnTo>
                  <a:lnTo>
                    <a:pt x="271" y="4"/>
                  </a:lnTo>
                  <a:lnTo>
                    <a:pt x="303" y="13"/>
                  </a:lnTo>
                  <a:lnTo>
                    <a:pt x="331" y="29"/>
                  </a:lnTo>
                  <a:lnTo>
                    <a:pt x="350" y="51"/>
                  </a:lnTo>
                  <a:lnTo>
                    <a:pt x="367" y="78"/>
                  </a:lnTo>
                  <a:lnTo>
                    <a:pt x="376" y="110"/>
                  </a:lnTo>
                  <a:lnTo>
                    <a:pt x="378" y="146"/>
                  </a:lnTo>
                  <a:lnTo>
                    <a:pt x="378" y="312"/>
                  </a:lnTo>
                  <a:lnTo>
                    <a:pt x="376" y="348"/>
                  </a:lnTo>
                  <a:lnTo>
                    <a:pt x="367" y="381"/>
                  </a:lnTo>
                  <a:lnTo>
                    <a:pt x="350" y="408"/>
                  </a:lnTo>
                  <a:lnTo>
                    <a:pt x="331" y="430"/>
                  </a:lnTo>
                  <a:lnTo>
                    <a:pt x="303" y="446"/>
                  </a:lnTo>
                  <a:lnTo>
                    <a:pt x="271" y="455"/>
                  </a:lnTo>
                  <a:lnTo>
                    <a:pt x="235" y="459"/>
                  </a:lnTo>
                  <a:close/>
                  <a:moveTo>
                    <a:pt x="311" y="134"/>
                  </a:moveTo>
                  <a:lnTo>
                    <a:pt x="309" y="114"/>
                  </a:lnTo>
                  <a:lnTo>
                    <a:pt x="303" y="96"/>
                  </a:lnTo>
                  <a:lnTo>
                    <a:pt x="296" y="78"/>
                  </a:lnTo>
                  <a:lnTo>
                    <a:pt x="284" y="65"/>
                  </a:lnTo>
                  <a:lnTo>
                    <a:pt x="267" y="56"/>
                  </a:lnTo>
                  <a:lnTo>
                    <a:pt x="246" y="54"/>
                  </a:lnTo>
                  <a:lnTo>
                    <a:pt x="135" y="54"/>
                  </a:lnTo>
                  <a:lnTo>
                    <a:pt x="114" y="56"/>
                  </a:lnTo>
                  <a:lnTo>
                    <a:pt x="97" y="65"/>
                  </a:lnTo>
                  <a:lnTo>
                    <a:pt x="83" y="78"/>
                  </a:lnTo>
                  <a:lnTo>
                    <a:pt x="74" y="94"/>
                  </a:lnTo>
                  <a:lnTo>
                    <a:pt x="70" y="112"/>
                  </a:lnTo>
                  <a:lnTo>
                    <a:pt x="68" y="134"/>
                  </a:lnTo>
                  <a:lnTo>
                    <a:pt x="68" y="323"/>
                  </a:lnTo>
                  <a:lnTo>
                    <a:pt x="70" y="345"/>
                  </a:lnTo>
                  <a:lnTo>
                    <a:pt x="74" y="365"/>
                  </a:lnTo>
                  <a:lnTo>
                    <a:pt x="83" y="381"/>
                  </a:lnTo>
                  <a:lnTo>
                    <a:pt x="97" y="394"/>
                  </a:lnTo>
                  <a:lnTo>
                    <a:pt x="114" y="401"/>
                  </a:lnTo>
                  <a:lnTo>
                    <a:pt x="135" y="404"/>
                  </a:lnTo>
                  <a:lnTo>
                    <a:pt x="246" y="404"/>
                  </a:lnTo>
                  <a:lnTo>
                    <a:pt x="267" y="401"/>
                  </a:lnTo>
                  <a:lnTo>
                    <a:pt x="284" y="392"/>
                  </a:lnTo>
                  <a:lnTo>
                    <a:pt x="296" y="379"/>
                  </a:lnTo>
                  <a:lnTo>
                    <a:pt x="303" y="363"/>
                  </a:lnTo>
                  <a:lnTo>
                    <a:pt x="309" y="345"/>
                  </a:lnTo>
                  <a:lnTo>
                    <a:pt x="311" y="325"/>
                  </a:lnTo>
                  <a:lnTo>
                    <a:pt x="311" y="13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8" name="Freeform 140"/>
            <p:cNvSpPr>
              <a:spLocks noChangeAspect="1"/>
            </p:cNvSpPr>
            <p:nvPr/>
          </p:nvSpPr>
          <p:spPr bwMode="auto">
            <a:xfrm>
              <a:off x="4721" y="10015"/>
              <a:ext cx="361" cy="448"/>
            </a:xfrm>
            <a:custGeom>
              <a:avLst/>
              <a:gdLst>
                <a:gd name="T0" fmla="*/ 293 w 361"/>
                <a:gd name="T1" fmla="*/ 448 h 448"/>
                <a:gd name="T2" fmla="*/ 293 w 361"/>
                <a:gd name="T3" fmla="*/ 107 h 448"/>
                <a:gd name="T4" fmla="*/ 289 w 361"/>
                <a:gd name="T5" fmla="*/ 87 h 448"/>
                <a:gd name="T6" fmla="*/ 280 w 361"/>
                <a:gd name="T7" fmla="*/ 74 h 448"/>
                <a:gd name="T8" fmla="*/ 267 w 361"/>
                <a:gd name="T9" fmla="*/ 67 h 448"/>
                <a:gd name="T10" fmla="*/ 253 w 361"/>
                <a:gd name="T11" fmla="*/ 62 h 448"/>
                <a:gd name="T12" fmla="*/ 237 w 361"/>
                <a:gd name="T13" fmla="*/ 60 h 448"/>
                <a:gd name="T14" fmla="*/ 168 w 361"/>
                <a:gd name="T15" fmla="*/ 60 h 448"/>
                <a:gd name="T16" fmla="*/ 135 w 361"/>
                <a:gd name="T17" fmla="*/ 62 h 448"/>
                <a:gd name="T18" fmla="*/ 106 w 361"/>
                <a:gd name="T19" fmla="*/ 65 h 448"/>
                <a:gd name="T20" fmla="*/ 83 w 361"/>
                <a:gd name="T21" fmla="*/ 69 h 448"/>
                <a:gd name="T22" fmla="*/ 67 w 361"/>
                <a:gd name="T23" fmla="*/ 72 h 448"/>
                <a:gd name="T24" fmla="*/ 67 w 361"/>
                <a:gd name="T25" fmla="*/ 448 h 448"/>
                <a:gd name="T26" fmla="*/ 0 w 361"/>
                <a:gd name="T27" fmla="*/ 448 h 448"/>
                <a:gd name="T28" fmla="*/ 0 w 361"/>
                <a:gd name="T29" fmla="*/ 9 h 448"/>
                <a:gd name="T30" fmla="*/ 63 w 361"/>
                <a:gd name="T31" fmla="*/ 9 h 448"/>
                <a:gd name="T32" fmla="*/ 67 w 361"/>
                <a:gd name="T33" fmla="*/ 40 h 448"/>
                <a:gd name="T34" fmla="*/ 92 w 361"/>
                <a:gd name="T35" fmla="*/ 22 h 448"/>
                <a:gd name="T36" fmla="*/ 121 w 361"/>
                <a:gd name="T37" fmla="*/ 9 h 448"/>
                <a:gd name="T38" fmla="*/ 152 w 361"/>
                <a:gd name="T39" fmla="*/ 2 h 448"/>
                <a:gd name="T40" fmla="*/ 182 w 361"/>
                <a:gd name="T41" fmla="*/ 0 h 448"/>
                <a:gd name="T42" fmla="*/ 249 w 361"/>
                <a:gd name="T43" fmla="*/ 0 h 448"/>
                <a:gd name="T44" fmla="*/ 275 w 361"/>
                <a:gd name="T45" fmla="*/ 2 h 448"/>
                <a:gd name="T46" fmla="*/ 296 w 361"/>
                <a:gd name="T47" fmla="*/ 6 h 448"/>
                <a:gd name="T48" fmla="*/ 318 w 361"/>
                <a:gd name="T49" fmla="*/ 15 h 448"/>
                <a:gd name="T50" fmla="*/ 334 w 361"/>
                <a:gd name="T51" fmla="*/ 29 h 448"/>
                <a:gd name="T52" fmla="*/ 349 w 361"/>
                <a:gd name="T53" fmla="*/ 47 h 448"/>
                <a:gd name="T54" fmla="*/ 358 w 361"/>
                <a:gd name="T55" fmla="*/ 71 h 448"/>
                <a:gd name="T56" fmla="*/ 361 w 361"/>
                <a:gd name="T57" fmla="*/ 98 h 448"/>
                <a:gd name="T58" fmla="*/ 361 w 361"/>
                <a:gd name="T59" fmla="*/ 448 h 448"/>
                <a:gd name="T60" fmla="*/ 293 w 361"/>
                <a:gd name="T6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1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5" y="62"/>
                  </a:lnTo>
                  <a:lnTo>
                    <a:pt x="106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2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1" y="98"/>
                  </a:lnTo>
                  <a:lnTo>
                    <a:pt x="361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9" name="Freeform 141"/>
            <p:cNvSpPr>
              <a:spLocks noChangeAspect="1"/>
            </p:cNvSpPr>
            <p:nvPr/>
          </p:nvSpPr>
          <p:spPr bwMode="auto">
            <a:xfrm>
              <a:off x="5232" y="10015"/>
              <a:ext cx="608" cy="448"/>
            </a:xfrm>
            <a:custGeom>
              <a:avLst/>
              <a:gdLst>
                <a:gd name="T0" fmla="*/ 541 w 608"/>
                <a:gd name="T1" fmla="*/ 448 h 448"/>
                <a:gd name="T2" fmla="*/ 541 w 608"/>
                <a:gd name="T3" fmla="*/ 107 h 448"/>
                <a:gd name="T4" fmla="*/ 537 w 608"/>
                <a:gd name="T5" fmla="*/ 87 h 448"/>
                <a:gd name="T6" fmla="*/ 528 w 608"/>
                <a:gd name="T7" fmla="*/ 74 h 448"/>
                <a:gd name="T8" fmla="*/ 516 w 608"/>
                <a:gd name="T9" fmla="*/ 67 h 448"/>
                <a:gd name="T10" fmla="*/ 501 w 608"/>
                <a:gd name="T11" fmla="*/ 62 h 448"/>
                <a:gd name="T12" fmla="*/ 485 w 608"/>
                <a:gd name="T13" fmla="*/ 60 h 448"/>
                <a:gd name="T14" fmla="*/ 440 w 608"/>
                <a:gd name="T15" fmla="*/ 60 h 448"/>
                <a:gd name="T16" fmla="*/ 407 w 608"/>
                <a:gd name="T17" fmla="*/ 62 h 448"/>
                <a:gd name="T18" fmla="*/ 378 w 608"/>
                <a:gd name="T19" fmla="*/ 65 h 448"/>
                <a:gd name="T20" fmla="*/ 355 w 608"/>
                <a:gd name="T21" fmla="*/ 69 h 448"/>
                <a:gd name="T22" fmla="*/ 338 w 608"/>
                <a:gd name="T23" fmla="*/ 72 h 448"/>
                <a:gd name="T24" fmla="*/ 338 w 608"/>
                <a:gd name="T25" fmla="*/ 448 h 448"/>
                <a:gd name="T26" fmla="*/ 270 w 608"/>
                <a:gd name="T27" fmla="*/ 448 h 448"/>
                <a:gd name="T28" fmla="*/ 270 w 608"/>
                <a:gd name="T29" fmla="*/ 107 h 448"/>
                <a:gd name="T30" fmla="*/ 268 w 608"/>
                <a:gd name="T31" fmla="*/ 87 h 448"/>
                <a:gd name="T32" fmla="*/ 259 w 608"/>
                <a:gd name="T33" fmla="*/ 74 h 448"/>
                <a:gd name="T34" fmla="*/ 246 w 608"/>
                <a:gd name="T35" fmla="*/ 67 h 448"/>
                <a:gd name="T36" fmla="*/ 230 w 608"/>
                <a:gd name="T37" fmla="*/ 62 h 448"/>
                <a:gd name="T38" fmla="*/ 214 w 608"/>
                <a:gd name="T39" fmla="*/ 60 h 448"/>
                <a:gd name="T40" fmla="*/ 165 w 608"/>
                <a:gd name="T41" fmla="*/ 60 h 448"/>
                <a:gd name="T42" fmla="*/ 127 w 608"/>
                <a:gd name="T43" fmla="*/ 63 h 448"/>
                <a:gd name="T44" fmla="*/ 94 w 608"/>
                <a:gd name="T45" fmla="*/ 67 h 448"/>
                <a:gd name="T46" fmla="*/ 67 w 608"/>
                <a:gd name="T47" fmla="*/ 72 h 448"/>
                <a:gd name="T48" fmla="*/ 67 w 608"/>
                <a:gd name="T49" fmla="*/ 448 h 448"/>
                <a:gd name="T50" fmla="*/ 0 w 608"/>
                <a:gd name="T51" fmla="*/ 448 h 448"/>
                <a:gd name="T52" fmla="*/ 0 w 608"/>
                <a:gd name="T53" fmla="*/ 9 h 448"/>
                <a:gd name="T54" fmla="*/ 65 w 608"/>
                <a:gd name="T55" fmla="*/ 9 h 448"/>
                <a:gd name="T56" fmla="*/ 67 w 608"/>
                <a:gd name="T57" fmla="*/ 40 h 448"/>
                <a:gd name="T58" fmla="*/ 93 w 608"/>
                <a:gd name="T59" fmla="*/ 22 h 448"/>
                <a:gd name="T60" fmla="*/ 122 w 608"/>
                <a:gd name="T61" fmla="*/ 9 h 448"/>
                <a:gd name="T62" fmla="*/ 152 w 608"/>
                <a:gd name="T63" fmla="*/ 2 h 448"/>
                <a:gd name="T64" fmla="*/ 183 w 608"/>
                <a:gd name="T65" fmla="*/ 0 h 448"/>
                <a:gd name="T66" fmla="*/ 228 w 608"/>
                <a:gd name="T67" fmla="*/ 0 h 448"/>
                <a:gd name="T68" fmla="*/ 252 w 608"/>
                <a:gd name="T69" fmla="*/ 2 h 448"/>
                <a:gd name="T70" fmla="*/ 275 w 608"/>
                <a:gd name="T71" fmla="*/ 7 h 448"/>
                <a:gd name="T72" fmla="*/ 297 w 608"/>
                <a:gd name="T73" fmla="*/ 16 h 448"/>
                <a:gd name="T74" fmla="*/ 315 w 608"/>
                <a:gd name="T75" fmla="*/ 31 h 448"/>
                <a:gd name="T76" fmla="*/ 328 w 608"/>
                <a:gd name="T77" fmla="*/ 51 h 448"/>
                <a:gd name="T78" fmla="*/ 346 w 608"/>
                <a:gd name="T79" fmla="*/ 33 h 448"/>
                <a:gd name="T80" fmla="*/ 369 w 608"/>
                <a:gd name="T81" fmla="*/ 18 h 448"/>
                <a:gd name="T82" fmla="*/ 396 w 608"/>
                <a:gd name="T83" fmla="*/ 7 h 448"/>
                <a:gd name="T84" fmla="*/ 425 w 608"/>
                <a:gd name="T85" fmla="*/ 2 h 448"/>
                <a:gd name="T86" fmla="*/ 456 w 608"/>
                <a:gd name="T87" fmla="*/ 0 h 448"/>
                <a:gd name="T88" fmla="*/ 498 w 608"/>
                <a:gd name="T89" fmla="*/ 0 h 448"/>
                <a:gd name="T90" fmla="*/ 521 w 608"/>
                <a:gd name="T91" fmla="*/ 2 h 448"/>
                <a:gd name="T92" fmla="*/ 545 w 608"/>
                <a:gd name="T93" fmla="*/ 6 h 448"/>
                <a:gd name="T94" fmla="*/ 564 w 608"/>
                <a:gd name="T95" fmla="*/ 15 h 448"/>
                <a:gd name="T96" fmla="*/ 583 w 608"/>
                <a:gd name="T97" fmla="*/ 29 h 448"/>
                <a:gd name="T98" fmla="*/ 597 w 608"/>
                <a:gd name="T99" fmla="*/ 47 h 448"/>
                <a:gd name="T100" fmla="*/ 604 w 608"/>
                <a:gd name="T101" fmla="*/ 71 h 448"/>
                <a:gd name="T102" fmla="*/ 608 w 608"/>
                <a:gd name="T103" fmla="*/ 98 h 448"/>
                <a:gd name="T104" fmla="*/ 608 w 608"/>
                <a:gd name="T105" fmla="*/ 448 h 448"/>
                <a:gd name="T106" fmla="*/ 541 w 608"/>
                <a:gd name="T107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08" h="448">
                  <a:moveTo>
                    <a:pt x="541" y="448"/>
                  </a:moveTo>
                  <a:lnTo>
                    <a:pt x="541" y="107"/>
                  </a:lnTo>
                  <a:lnTo>
                    <a:pt x="537" y="87"/>
                  </a:lnTo>
                  <a:lnTo>
                    <a:pt x="528" y="74"/>
                  </a:lnTo>
                  <a:lnTo>
                    <a:pt x="516" y="67"/>
                  </a:lnTo>
                  <a:lnTo>
                    <a:pt x="501" y="62"/>
                  </a:lnTo>
                  <a:lnTo>
                    <a:pt x="485" y="60"/>
                  </a:lnTo>
                  <a:lnTo>
                    <a:pt x="440" y="60"/>
                  </a:lnTo>
                  <a:lnTo>
                    <a:pt x="407" y="62"/>
                  </a:lnTo>
                  <a:lnTo>
                    <a:pt x="378" y="65"/>
                  </a:lnTo>
                  <a:lnTo>
                    <a:pt x="355" y="69"/>
                  </a:lnTo>
                  <a:lnTo>
                    <a:pt x="338" y="72"/>
                  </a:lnTo>
                  <a:lnTo>
                    <a:pt x="338" y="448"/>
                  </a:lnTo>
                  <a:lnTo>
                    <a:pt x="270" y="448"/>
                  </a:lnTo>
                  <a:lnTo>
                    <a:pt x="270" y="107"/>
                  </a:lnTo>
                  <a:lnTo>
                    <a:pt x="268" y="87"/>
                  </a:lnTo>
                  <a:lnTo>
                    <a:pt x="259" y="74"/>
                  </a:lnTo>
                  <a:lnTo>
                    <a:pt x="246" y="67"/>
                  </a:lnTo>
                  <a:lnTo>
                    <a:pt x="230" y="62"/>
                  </a:lnTo>
                  <a:lnTo>
                    <a:pt x="214" y="60"/>
                  </a:lnTo>
                  <a:lnTo>
                    <a:pt x="165" y="60"/>
                  </a:lnTo>
                  <a:lnTo>
                    <a:pt x="127" y="63"/>
                  </a:lnTo>
                  <a:lnTo>
                    <a:pt x="94" y="67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5" y="9"/>
                  </a:lnTo>
                  <a:lnTo>
                    <a:pt x="67" y="40"/>
                  </a:lnTo>
                  <a:lnTo>
                    <a:pt x="93" y="22"/>
                  </a:lnTo>
                  <a:lnTo>
                    <a:pt x="122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28" y="0"/>
                  </a:lnTo>
                  <a:lnTo>
                    <a:pt x="252" y="2"/>
                  </a:lnTo>
                  <a:lnTo>
                    <a:pt x="275" y="7"/>
                  </a:lnTo>
                  <a:lnTo>
                    <a:pt x="297" y="16"/>
                  </a:lnTo>
                  <a:lnTo>
                    <a:pt x="315" y="31"/>
                  </a:lnTo>
                  <a:lnTo>
                    <a:pt x="328" y="51"/>
                  </a:lnTo>
                  <a:lnTo>
                    <a:pt x="346" y="33"/>
                  </a:lnTo>
                  <a:lnTo>
                    <a:pt x="369" y="18"/>
                  </a:lnTo>
                  <a:lnTo>
                    <a:pt x="396" y="7"/>
                  </a:lnTo>
                  <a:lnTo>
                    <a:pt x="425" y="2"/>
                  </a:lnTo>
                  <a:lnTo>
                    <a:pt x="456" y="0"/>
                  </a:lnTo>
                  <a:lnTo>
                    <a:pt x="498" y="0"/>
                  </a:lnTo>
                  <a:lnTo>
                    <a:pt x="521" y="2"/>
                  </a:lnTo>
                  <a:lnTo>
                    <a:pt x="545" y="6"/>
                  </a:lnTo>
                  <a:lnTo>
                    <a:pt x="564" y="15"/>
                  </a:lnTo>
                  <a:lnTo>
                    <a:pt x="583" y="29"/>
                  </a:lnTo>
                  <a:lnTo>
                    <a:pt x="597" y="47"/>
                  </a:lnTo>
                  <a:lnTo>
                    <a:pt x="604" y="71"/>
                  </a:lnTo>
                  <a:lnTo>
                    <a:pt x="608" y="98"/>
                  </a:lnTo>
                  <a:lnTo>
                    <a:pt x="608" y="448"/>
                  </a:lnTo>
                  <a:lnTo>
                    <a:pt x="541" y="448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0" name="Freeform 142"/>
            <p:cNvSpPr>
              <a:spLocks noChangeAspect="1" noEditPoints="1"/>
            </p:cNvSpPr>
            <p:nvPr/>
          </p:nvSpPr>
          <p:spPr bwMode="auto">
            <a:xfrm>
              <a:off x="5986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1" name="Freeform 143"/>
            <p:cNvSpPr>
              <a:spLocks noChangeAspect="1" noEditPoints="1"/>
            </p:cNvSpPr>
            <p:nvPr/>
          </p:nvSpPr>
          <p:spPr bwMode="auto">
            <a:xfrm>
              <a:off x="6182" y="9846"/>
              <a:ext cx="359" cy="628"/>
            </a:xfrm>
            <a:custGeom>
              <a:avLst/>
              <a:gdLst>
                <a:gd name="T0" fmla="*/ 300 w 359"/>
                <a:gd name="T1" fmla="*/ 617 h 628"/>
                <a:gd name="T2" fmla="*/ 294 w 359"/>
                <a:gd name="T3" fmla="*/ 584 h 628"/>
                <a:gd name="T4" fmla="*/ 267 w 359"/>
                <a:gd name="T5" fmla="*/ 606 h 628"/>
                <a:gd name="T6" fmla="*/ 238 w 359"/>
                <a:gd name="T7" fmla="*/ 619 h 628"/>
                <a:gd name="T8" fmla="*/ 207 w 359"/>
                <a:gd name="T9" fmla="*/ 626 h 628"/>
                <a:gd name="T10" fmla="*/ 175 w 359"/>
                <a:gd name="T11" fmla="*/ 628 h 628"/>
                <a:gd name="T12" fmla="*/ 104 w 359"/>
                <a:gd name="T13" fmla="*/ 628 h 628"/>
                <a:gd name="T14" fmla="*/ 85 w 359"/>
                <a:gd name="T15" fmla="*/ 626 h 628"/>
                <a:gd name="T16" fmla="*/ 63 w 359"/>
                <a:gd name="T17" fmla="*/ 620 h 628"/>
                <a:gd name="T18" fmla="*/ 43 w 359"/>
                <a:gd name="T19" fmla="*/ 613 h 628"/>
                <a:gd name="T20" fmla="*/ 25 w 359"/>
                <a:gd name="T21" fmla="*/ 599 h 628"/>
                <a:gd name="T22" fmla="*/ 12 w 359"/>
                <a:gd name="T23" fmla="*/ 581 h 628"/>
                <a:gd name="T24" fmla="*/ 1 w 359"/>
                <a:gd name="T25" fmla="*/ 557 h 628"/>
                <a:gd name="T26" fmla="*/ 0 w 359"/>
                <a:gd name="T27" fmla="*/ 527 h 628"/>
                <a:gd name="T28" fmla="*/ 0 w 359"/>
                <a:gd name="T29" fmla="*/ 292 h 628"/>
                <a:gd name="T30" fmla="*/ 1 w 359"/>
                <a:gd name="T31" fmla="*/ 259 h 628"/>
                <a:gd name="T32" fmla="*/ 10 w 359"/>
                <a:gd name="T33" fmla="*/ 232 h 628"/>
                <a:gd name="T34" fmla="*/ 25 w 359"/>
                <a:gd name="T35" fmla="*/ 211 h 628"/>
                <a:gd name="T36" fmla="*/ 45 w 359"/>
                <a:gd name="T37" fmla="*/ 193 h 628"/>
                <a:gd name="T38" fmla="*/ 68 w 359"/>
                <a:gd name="T39" fmla="*/ 180 h 628"/>
                <a:gd name="T40" fmla="*/ 94 w 359"/>
                <a:gd name="T41" fmla="*/ 171 h 628"/>
                <a:gd name="T42" fmla="*/ 124 w 359"/>
                <a:gd name="T43" fmla="*/ 169 h 628"/>
                <a:gd name="T44" fmla="*/ 188 w 359"/>
                <a:gd name="T45" fmla="*/ 169 h 628"/>
                <a:gd name="T46" fmla="*/ 218 w 359"/>
                <a:gd name="T47" fmla="*/ 171 h 628"/>
                <a:gd name="T48" fmla="*/ 247 w 359"/>
                <a:gd name="T49" fmla="*/ 180 h 628"/>
                <a:gd name="T50" fmla="*/ 273 w 359"/>
                <a:gd name="T51" fmla="*/ 191 h 628"/>
                <a:gd name="T52" fmla="*/ 292 w 359"/>
                <a:gd name="T53" fmla="*/ 207 h 628"/>
                <a:gd name="T54" fmla="*/ 292 w 359"/>
                <a:gd name="T55" fmla="*/ 0 h 628"/>
                <a:gd name="T56" fmla="*/ 359 w 359"/>
                <a:gd name="T57" fmla="*/ 0 h 628"/>
                <a:gd name="T58" fmla="*/ 359 w 359"/>
                <a:gd name="T59" fmla="*/ 617 h 628"/>
                <a:gd name="T60" fmla="*/ 300 w 359"/>
                <a:gd name="T61" fmla="*/ 617 h 628"/>
                <a:gd name="T62" fmla="*/ 292 w 359"/>
                <a:gd name="T63" fmla="*/ 256 h 628"/>
                <a:gd name="T64" fmla="*/ 274 w 359"/>
                <a:gd name="T65" fmla="*/ 247 h 628"/>
                <a:gd name="T66" fmla="*/ 249 w 359"/>
                <a:gd name="T67" fmla="*/ 238 h 628"/>
                <a:gd name="T68" fmla="*/ 217 w 359"/>
                <a:gd name="T69" fmla="*/ 231 h 628"/>
                <a:gd name="T70" fmla="*/ 180 w 359"/>
                <a:gd name="T71" fmla="*/ 229 h 628"/>
                <a:gd name="T72" fmla="*/ 117 w 359"/>
                <a:gd name="T73" fmla="*/ 229 h 628"/>
                <a:gd name="T74" fmla="*/ 106 w 359"/>
                <a:gd name="T75" fmla="*/ 229 h 628"/>
                <a:gd name="T76" fmla="*/ 94 w 359"/>
                <a:gd name="T77" fmla="*/ 232 h 628"/>
                <a:gd name="T78" fmla="*/ 83 w 359"/>
                <a:gd name="T79" fmla="*/ 240 h 628"/>
                <a:gd name="T80" fmla="*/ 74 w 359"/>
                <a:gd name="T81" fmla="*/ 252 h 628"/>
                <a:gd name="T82" fmla="*/ 68 w 359"/>
                <a:gd name="T83" fmla="*/ 268 h 628"/>
                <a:gd name="T84" fmla="*/ 66 w 359"/>
                <a:gd name="T85" fmla="*/ 290 h 628"/>
                <a:gd name="T86" fmla="*/ 66 w 359"/>
                <a:gd name="T87" fmla="*/ 512 h 628"/>
                <a:gd name="T88" fmla="*/ 68 w 359"/>
                <a:gd name="T89" fmla="*/ 534 h 628"/>
                <a:gd name="T90" fmla="*/ 77 w 359"/>
                <a:gd name="T91" fmla="*/ 550 h 628"/>
                <a:gd name="T92" fmla="*/ 88 w 359"/>
                <a:gd name="T93" fmla="*/ 559 h 628"/>
                <a:gd name="T94" fmla="*/ 101 w 359"/>
                <a:gd name="T95" fmla="*/ 564 h 628"/>
                <a:gd name="T96" fmla="*/ 113 w 359"/>
                <a:gd name="T97" fmla="*/ 566 h 628"/>
                <a:gd name="T98" fmla="*/ 128 w 359"/>
                <a:gd name="T99" fmla="*/ 566 h 628"/>
                <a:gd name="T100" fmla="*/ 179 w 359"/>
                <a:gd name="T101" fmla="*/ 566 h 628"/>
                <a:gd name="T102" fmla="*/ 218 w 359"/>
                <a:gd name="T103" fmla="*/ 564 h 628"/>
                <a:gd name="T104" fmla="*/ 249 w 359"/>
                <a:gd name="T105" fmla="*/ 561 h 628"/>
                <a:gd name="T106" fmla="*/ 274 w 359"/>
                <a:gd name="T107" fmla="*/ 555 h 628"/>
                <a:gd name="T108" fmla="*/ 292 w 359"/>
                <a:gd name="T109" fmla="*/ 552 h 628"/>
                <a:gd name="T110" fmla="*/ 292 w 359"/>
                <a:gd name="T111" fmla="*/ 256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59" h="628">
                  <a:moveTo>
                    <a:pt x="300" y="617"/>
                  </a:moveTo>
                  <a:lnTo>
                    <a:pt x="294" y="584"/>
                  </a:lnTo>
                  <a:lnTo>
                    <a:pt x="267" y="606"/>
                  </a:lnTo>
                  <a:lnTo>
                    <a:pt x="238" y="619"/>
                  </a:lnTo>
                  <a:lnTo>
                    <a:pt x="207" y="626"/>
                  </a:lnTo>
                  <a:lnTo>
                    <a:pt x="175" y="628"/>
                  </a:lnTo>
                  <a:lnTo>
                    <a:pt x="104" y="628"/>
                  </a:lnTo>
                  <a:lnTo>
                    <a:pt x="85" y="626"/>
                  </a:lnTo>
                  <a:lnTo>
                    <a:pt x="63" y="620"/>
                  </a:lnTo>
                  <a:lnTo>
                    <a:pt x="43" y="613"/>
                  </a:lnTo>
                  <a:lnTo>
                    <a:pt x="25" y="599"/>
                  </a:lnTo>
                  <a:lnTo>
                    <a:pt x="12" y="581"/>
                  </a:lnTo>
                  <a:lnTo>
                    <a:pt x="1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1" y="259"/>
                  </a:lnTo>
                  <a:lnTo>
                    <a:pt x="10" y="232"/>
                  </a:lnTo>
                  <a:lnTo>
                    <a:pt x="25" y="211"/>
                  </a:lnTo>
                  <a:lnTo>
                    <a:pt x="45" y="193"/>
                  </a:lnTo>
                  <a:lnTo>
                    <a:pt x="68" y="180"/>
                  </a:lnTo>
                  <a:lnTo>
                    <a:pt x="94" y="171"/>
                  </a:lnTo>
                  <a:lnTo>
                    <a:pt x="124" y="169"/>
                  </a:lnTo>
                  <a:lnTo>
                    <a:pt x="188" y="169"/>
                  </a:lnTo>
                  <a:lnTo>
                    <a:pt x="218" y="171"/>
                  </a:lnTo>
                  <a:lnTo>
                    <a:pt x="247" y="180"/>
                  </a:lnTo>
                  <a:lnTo>
                    <a:pt x="273" y="191"/>
                  </a:lnTo>
                  <a:lnTo>
                    <a:pt x="292" y="207"/>
                  </a:lnTo>
                  <a:lnTo>
                    <a:pt x="292" y="0"/>
                  </a:lnTo>
                  <a:lnTo>
                    <a:pt x="359" y="0"/>
                  </a:lnTo>
                  <a:lnTo>
                    <a:pt x="359" y="617"/>
                  </a:lnTo>
                  <a:lnTo>
                    <a:pt x="300" y="617"/>
                  </a:lnTo>
                  <a:close/>
                  <a:moveTo>
                    <a:pt x="292" y="256"/>
                  </a:moveTo>
                  <a:lnTo>
                    <a:pt x="274" y="247"/>
                  </a:lnTo>
                  <a:lnTo>
                    <a:pt x="249" y="238"/>
                  </a:lnTo>
                  <a:lnTo>
                    <a:pt x="217" y="231"/>
                  </a:lnTo>
                  <a:lnTo>
                    <a:pt x="180" y="229"/>
                  </a:lnTo>
                  <a:lnTo>
                    <a:pt x="117" y="229"/>
                  </a:lnTo>
                  <a:lnTo>
                    <a:pt x="106" y="229"/>
                  </a:lnTo>
                  <a:lnTo>
                    <a:pt x="94" y="232"/>
                  </a:lnTo>
                  <a:lnTo>
                    <a:pt x="83" y="240"/>
                  </a:lnTo>
                  <a:lnTo>
                    <a:pt x="74" y="252"/>
                  </a:lnTo>
                  <a:lnTo>
                    <a:pt x="68" y="268"/>
                  </a:lnTo>
                  <a:lnTo>
                    <a:pt x="66" y="290"/>
                  </a:lnTo>
                  <a:lnTo>
                    <a:pt x="66" y="512"/>
                  </a:lnTo>
                  <a:lnTo>
                    <a:pt x="68" y="534"/>
                  </a:lnTo>
                  <a:lnTo>
                    <a:pt x="77" y="550"/>
                  </a:lnTo>
                  <a:lnTo>
                    <a:pt x="88" y="559"/>
                  </a:lnTo>
                  <a:lnTo>
                    <a:pt x="101" y="564"/>
                  </a:lnTo>
                  <a:lnTo>
                    <a:pt x="113" y="566"/>
                  </a:lnTo>
                  <a:lnTo>
                    <a:pt x="128" y="566"/>
                  </a:lnTo>
                  <a:lnTo>
                    <a:pt x="179" y="566"/>
                  </a:lnTo>
                  <a:lnTo>
                    <a:pt x="218" y="564"/>
                  </a:lnTo>
                  <a:lnTo>
                    <a:pt x="249" y="561"/>
                  </a:lnTo>
                  <a:lnTo>
                    <a:pt x="274" y="555"/>
                  </a:lnTo>
                  <a:lnTo>
                    <a:pt x="292" y="552"/>
                  </a:lnTo>
                  <a:lnTo>
                    <a:pt x="292" y="256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2" name="Freeform 144"/>
            <p:cNvSpPr>
              <a:spLocks noChangeAspect="1"/>
            </p:cNvSpPr>
            <p:nvPr/>
          </p:nvSpPr>
          <p:spPr bwMode="auto">
            <a:xfrm>
              <a:off x="6630" y="9905"/>
              <a:ext cx="296" cy="569"/>
            </a:xfrm>
            <a:custGeom>
              <a:avLst/>
              <a:gdLst>
                <a:gd name="T0" fmla="*/ 199 w 296"/>
                <a:gd name="T1" fmla="*/ 569 h 569"/>
                <a:gd name="T2" fmla="*/ 168 w 296"/>
                <a:gd name="T3" fmla="*/ 567 h 569"/>
                <a:gd name="T4" fmla="*/ 141 w 296"/>
                <a:gd name="T5" fmla="*/ 563 h 569"/>
                <a:gd name="T6" fmla="*/ 119 w 296"/>
                <a:gd name="T7" fmla="*/ 554 h 569"/>
                <a:gd name="T8" fmla="*/ 101 w 296"/>
                <a:gd name="T9" fmla="*/ 543 h 569"/>
                <a:gd name="T10" fmla="*/ 89 w 296"/>
                <a:gd name="T11" fmla="*/ 525 h 569"/>
                <a:gd name="T12" fmla="*/ 79 w 296"/>
                <a:gd name="T13" fmla="*/ 504 h 569"/>
                <a:gd name="T14" fmla="*/ 78 w 296"/>
                <a:gd name="T15" fmla="*/ 475 h 569"/>
                <a:gd name="T16" fmla="*/ 78 w 296"/>
                <a:gd name="T17" fmla="*/ 182 h 569"/>
                <a:gd name="T18" fmla="*/ 0 w 296"/>
                <a:gd name="T19" fmla="*/ 182 h 569"/>
                <a:gd name="T20" fmla="*/ 0 w 296"/>
                <a:gd name="T21" fmla="*/ 132 h 569"/>
                <a:gd name="T22" fmla="*/ 78 w 296"/>
                <a:gd name="T23" fmla="*/ 132 h 569"/>
                <a:gd name="T24" fmla="*/ 78 w 296"/>
                <a:gd name="T25" fmla="*/ 9 h 569"/>
                <a:gd name="T26" fmla="*/ 145 w 296"/>
                <a:gd name="T27" fmla="*/ 0 h 569"/>
                <a:gd name="T28" fmla="*/ 145 w 296"/>
                <a:gd name="T29" fmla="*/ 132 h 569"/>
                <a:gd name="T30" fmla="*/ 296 w 296"/>
                <a:gd name="T31" fmla="*/ 132 h 569"/>
                <a:gd name="T32" fmla="*/ 296 w 296"/>
                <a:gd name="T33" fmla="*/ 182 h 569"/>
                <a:gd name="T34" fmla="*/ 145 w 296"/>
                <a:gd name="T35" fmla="*/ 182 h 569"/>
                <a:gd name="T36" fmla="*/ 145 w 296"/>
                <a:gd name="T37" fmla="*/ 464 h 569"/>
                <a:gd name="T38" fmla="*/ 145 w 296"/>
                <a:gd name="T39" fmla="*/ 475 h 569"/>
                <a:gd name="T40" fmla="*/ 146 w 296"/>
                <a:gd name="T41" fmla="*/ 487 h 569"/>
                <a:gd name="T42" fmla="*/ 150 w 296"/>
                <a:gd name="T43" fmla="*/ 496 h 569"/>
                <a:gd name="T44" fmla="*/ 157 w 296"/>
                <a:gd name="T45" fmla="*/ 505 h 569"/>
                <a:gd name="T46" fmla="*/ 170 w 296"/>
                <a:gd name="T47" fmla="*/ 511 h 569"/>
                <a:gd name="T48" fmla="*/ 186 w 296"/>
                <a:gd name="T49" fmla="*/ 513 h 569"/>
                <a:gd name="T50" fmla="*/ 296 w 296"/>
                <a:gd name="T51" fmla="*/ 513 h 569"/>
                <a:gd name="T52" fmla="*/ 296 w 296"/>
                <a:gd name="T53" fmla="*/ 551 h 569"/>
                <a:gd name="T54" fmla="*/ 277 w 296"/>
                <a:gd name="T55" fmla="*/ 558 h 569"/>
                <a:gd name="T56" fmla="*/ 251 w 296"/>
                <a:gd name="T57" fmla="*/ 563 h 569"/>
                <a:gd name="T58" fmla="*/ 224 w 296"/>
                <a:gd name="T59" fmla="*/ 567 h 569"/>
                <a:gd name="T60" fmla="*/ 199 w 296"/>
                <a:gd name="T61" fmla="*/ 569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6" h="569">
                  <a:moveTo>
                    <a:pt x="199" y="569"/>
                  </a:moveTo>
                  <a:lnTo>
                    <a:pt x="168" y="567"/>
                  </a:lnTo>
                  <a:lnTo>
                    <a:pt x="141" y="563"/>
                  </a:lnTo>
                  <a:lnTo>
                    <a:pt x="119" y="554"/>
                  </a:lnTo>
                  <a:lnTo>
                    <a:pt x="101" y="543"/>
                  </a:lnTo>
                  <a:lnTo>
                    <a:pt x="89" y="525"/>
                  </a:lnTo>
                  <a:lnTo>
                    <a:pt x="79" y="504"/>
                  </a:lnTo>
                  <a:lnTo>
                    <a:pt x="78" y="475"/>
                  </a:lnTo>
                  <a:lnTo>
                    <a:pt x="78" y="182"/>
                  </a:lnTo>
                  <a:lnTo>
                    <a:pt x="0" y="182"/>
                  </a:lnTo>
                  <a:lnTo>
                    <a:pt x="0" y="132"/>
                  </a:lnTo>
                  <a:lnTo>
                    <a:pt x="78" y="132"/>
                  </a:lnTo>
                  <a:lnTo>
                    <a:pt x="78" y="9"/>
                  </a:lnTo>
                  <a:lnTo>
                    <a:pt x="145" y="0"/>
                  </a:lnTo>
                  <a:lnTo>
                    <a:pt x="145" y="132"/>
                  </a:lnTo>
                  <a:lnTo>
                    <a:pt x="296" y="132"/>
                  </a:lnTo>
                  <a:lnTo>
                    <a:pt x="296" y="182"/>
                  </a:lnTo>
                  <a:lnTo>
                    <a:pt x="145" y="182"/>
                  </a:lnTo>
                  <a:lnTo>
                    <a:pt x="145" y="464"/>
                  </a:lnTo>
                  <a:lnTo>
                    <a:pt x="145" y="475"/>
                  </a:lnTo>
                  <a:lnTo>
                    <a:pt x="146" y="487"/>
                  </a:lnTo>
                  <a:lnTo>
                    <a:pt x="150" y="496"/>
                  </a:lnTo>
                  <a:lnTo>
                    <a:pt x="157" y="505"/>
                  </a:lnTo>
                  <a:lnTo>
                    <a:pt x="170" y="511"/>
                  </a:lnTo>
                  <a:lnTo>
                    <a:pt x="186" y="513"/>
                  </a:lnTo>
                  <a:lnTo>
                    <a:pt x="296" y="513"/>
                  </a:lnTo>
                  <a:lnTo>
                    <a:pt x="296" y="551"/>
                  </a:lnTo>
                  <a:lnTo>
                    <a:pt x="277" y="558"/>
                  </a:lnTo>
                  <a:lnTo>
                    <a:pt x="251" y="563"/>
                  </a:lnTo>
                  <a:lnTo>
                    <a:pt x="224" y="567"/>
                  </a:lnTo>
                  <a:lnTo>
                    <a:pt x="199" y="569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3" name="Freeform 145"/>
            <p:cNvSpPr>
              <a:spLocks noChangeAspect="1" noEditPoints="1"/>
            </p:cNvSpPr>
            <p:nvPr/>
          </p:nvSpPr>
          <p:spPr bwMode="auto">
            <a:xfrm>
              <a:off x="6923" y="9846"/>
              <a:ext cx="202" cy="803"/>
            </a:xfrm>
            <a:custGeom>
              <a:avLst/>
              <a:gdLst>
                <a:gd name="T0" fmla="*/ 67 w 202"/>
                <a:gd name="T1" fmla="*/ 803 h 803"/>
                <a:gd name="T2" fmla="*/ 56 w 202"/>
                <a:gd name="T3" fmla="*/ 803 h 803"/>
                <a:gd name="T4" fmla="*/ 40 w 202"/>
                <a:gd name="T5" fmla="*/ 801 h 803"/>
                <a:gd name="T6" fmla="*/ 20 w 202"/>
                <a:gd name="T7" fmla="*/ 799 h 803"/>
                <a:gd name="T8" fmla="*/ 0 w 202"/>
                <a:gd name="T9" fmla="*/ 794 h 803"/>
                <a:gd name="T10" fmla="*/ 0 w 202"/>
                <a:gd name="T11" fmla="*/ 747 h 803"/>
                <a:gd name="T12" fmla="*/ 54 w 202"/>
                <a:gd name="T13" fmla="*/ 747 h 803"/>
                <a:gd name="T14" fmla="*/ 78 w 202"/>
                <a:gd name="T15" fmla="*/ 747 h 803"/>
                <a:gd name="T16" fmla="*/ 96 w 202"/>
                <a:gd name="T17" fmla="*/ 743 h 803"/>
                <a:gd name="T18" fmla="*/ 110 w 202"/>
                <a:gd name="T19" fmla="*/ 736 h 803"/>
                <a:gd name="T20" fmla="*/ 121 w 202"/>
                <a:gd name="T21" fmla="*/ 727 h 803"/>
                <a:gd name="T22" fmla="*/ 130 w 202"/>
                <a:gd name="T23" fmla="*/ 711 h 803"/>
                <a:gd name="T24" fmla="*/ 134 w 202"/>
                <a:gd name="T25" fmla="*/ 689 h 803"/>
                <a:gd name="T26" fmla="*/ 135 w 202"/>
                <a:gd name="T27" fmla="*/ 660 h 803"/>
                <a:gd name="T28" fmla="*/ 135 w 202"/>
                <a:gd name="T29" fmla="*/ 178 h 803"/>
                <a:gd name="T30" fmla="*/ 202 w 202"/>
                <a:gd name="T31" fmla="*/ 178 h 803"/>
                <a:gd name="T32" fmla="*/ 202 w 202"/>
                <a:gd name="T33" fmla="*/ 664 h 803"/>
                <a:gd name="T34" fmla="*/ 201 w 202"/>
                <a:gd name="T35" fmla="*/ 700 h 803"/>
                <a:gd name="T36" fmla="*/ 193 w 202"/>
                <a:gd name="T37" fmla="*/ 730 h 803"/>
                <a:gd name="T38" fmla="*/ 181 w 202"/>
                <a:gd name="T39" fmla="*/ 754 h 803"/>
                <a:gd name="T40" fmla="*/ 166 w 202"/>
                <a:gd name="T41" fmla="*/ 772 h 803"/>
                <a:gd name="T42" fmla="*/ 146 w 202"/>
                <a:gd name="T43" fmla="*/ 786 h 803"/>
                <a:gd name="T44" fmla="*/ 123 w 202"/>
                <a:gd name="T45" fmla="*/ 795 h 803"/>
                <a:gd name="T46" fmla="*/ 96 w 202"/>
                <a:gd name="T47" fmla="*/ 801 h 803"/>
                <a:gd name="T48" fmla="*/ 67 w 202"/>
                <a:gd name="T49" fmla="*/ 803 h 803"/>
                <a:gd name="T50" fmla="*/ 135 w 202"/>
                <a:gd name="T51" fmla="*/ 84 h 803"/>
                <a:gd name="T52" fmla="*/ 135 w 202"/>
                <a:gd name="T53" fmla="*/ 0 h 803"/>
                <a:gd name="T54" fmla="*/ 202 w 202"/>
                <a:gd name="T55" fmla="*/ 0 h 803"/>
                <a:gd name="T56" fmla="*/ 202 w 202"/>
                <a:gd name="T57" fmla="*/ 84 h 803"/>
                <a:gd name="T58" fmla="*/ 135 w 202"/>
                <a:gd name="T59" fmla="*/ 84 h 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02" h="803">
                  <a:moveTo>
                    <a:pt x="67" y="803"/>
                  </a:moveTo>
                  <a:lnTo>
                    <a:pt x="56" y="803"/>
                  </a:lnTo>
                  <a:lnTo>
                    <a:pt x="40" y="801"/>
                  </a:lnTo>
                  <a:lnTo>
                    <a:pt x="20" y="799"/>
                  </a:lnTo>
                  <a:lnTo>
                    <a:pt x="0" y="794"/>
                  </a:lnTo>
                  <a:lnTo>
                    <a:pt x="0" y="747"/>
                  </a:lnTo>
                  <a:lnTo>
                    <a:pt x="54" y="747"/>
                  </a:lnTo>
                  <a:lnTo>
                    <a:pt x="78" y="747"/>
                  </a:lnTo>
                  <a:lnTo>
                    <a:pt x="96" y="743"/>
                  </a:lnTo>
                  <a:lnTo>
                    <a:pt x="110" y="736"/>
                  </a:lnTo>
                  <a:lnTo>
                    <a:pt x="121" y="727"/>
                  </a:lnTo>
                  <a:lnTo>
                    <a:pt x="130" y="711"/>
                  </a:lnTo>
                  <a:lnTo>
                    <a:pt x="134" y="689"/>
                  </a:lnTo>
                  <a:lnTo>
                    <a:pt x="135" y="660"/>
                  </a:lnTo>
                  <a:lnTo>
                    <a:pt x="135" y="178"/>
                  </a:lnTo>
                  <a:lnTo>
                    <a:pt x="202" y="178"/>
                  </a:lnTo>
                  <a:lnTo>
                    <a:pt x="202" y="664"/>
                  </a:lnTo>
                  <a:lnTo>
                    <a:pt x="201" y="700"/>
                  </a:lnTo>
                  <a:lnTo>
                    <a:pt x="193" y="730"/>
                  </a:lnTo>
                  <a:lnTo>
                    <a:pt x="181" y="754"/>
                  </a:lnTo>
                  <a:lnTo>
                    <a:pt x="166" y="772"/>
                  </a:lnTo>
                  <a:lnTo>
                    <a:pt x="146" y="786"/>
                  </a:lnTo>
                  <a:lnTo>
                    <a:pt x="123" y="795"/>
                  </a:lnTo>
                  <a:lnTo>
                    <a:pt x="96" y="801"/>
                  </a:lnTo>
                  <a:lnTo>
                    <a:pt x="67" y="803"/>
                  </a:lnTo>
                  <a:close/>
                  <a:moveTo>
                    <a:pt x="135" y="84"/>
                  </a:moveTo>
                  <a:lnTo>
                    <a:pt x="135" y="0"/>
                  </a:lnTo>
                  <a:lnTo>
                    <a:pt x="202" y="0"/>
                  </a:lnTo>
                  <a:lnTo>
                    <a:pt x="202" y="84"/>
                  </a:lnTo>
                  <a:lnTo>
                    <a:pt x="135" y="8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4" name="Freeform 146"/>
            <p:cNvSpPr>
              <a:spLocks noChangeAspect="1"/>
            </p:cNvSpPr>
            <p:nvPr/>
          </p:nvSpPr>
          <p:spPr bwMode="auto">
            <a:xfrm>
              <a:off x="7221" y="10024"/>
              <a:ext cx="394" cy="617"/>
            </a:xfrm>
            <a:custGeom>
              <a:avLst/>
              <a:gdLst>
                <a:gd name="T0" fmla="*/ 168 w 394"/>
                <a:gd name="T1" fmla="*/ 617 h 617"/>
                <a:gd name="T2" fmla="*/ 103 w 394"/>
                <a:gd name="T3" fmla="*/ 617 h 617"/>
                <a:gd name="T4" fmla="*/ 174 w 394"/>
                <a:gd name="T5" fmla="*/ 432 h 617"/>
                <a:gd name="T6" fmla="*/ 0 w 394"/>
                <a:gd name="T7" fmla="*/ 0 h 617"/>
                <a:gd name="T8" fmla="*/ 72 w 394"/>
                <a:gd name="T9" fmla="*/ 0 h 617"/>
                <a:gd name="T10" fmla="*/ 206 w 394"/>
                <a:gd name="T11" fmla="*/ 345 h 617"/>
                <a:gd name="T12" fmla="*/ 208 w 394"/>
                <a:gd name="T13" fmla="*/ 345 h 617"/>
                <a:gd name="T14" fmla="*/ 329 w 394"/>
                <a:gd name="T15" fmla="*/ 0 h 617"/>
                <a:gd name="T16" fmla="*/ 394 w 394"/>
                <a:gd name="T17" fmla="*/ 0 h 617"/>
                <a:gd name="T18" fmla="*/ 168 w 394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617">
                  <a:moveTo>
                    <a:pt x="168" y="617"/>
                  </a:moveTo>
                  <a:lnTo>
                    <a:pt x="103" y="617"/>
                  </a:lnTo>
                  <a:lnTo>
                    <a:pt x="174" y="432"/>
                  </a:lnTo>
                  <a:lnTo>
                    <a:pt x="0" y="0"/>
                  </a:lnTo>
                  <a:lnTo>
                    <a:pt x="72" y="0"/>
                  </a:lnTo>
                  <a:lnTo>
                    <a:pt x="206" y="345"/>
                  </a:lnTo>
                  <a:lnTo>
                    <a:pt x="208" y="345"/>
                  </a:lnTo>
                  <a:lnTo>
                    <a:pt x="329" y="0"/>
                  </a:lnTo>
                  <a:lnTo>
                    <a:pt x="394" y="0"/>
                  </a:lnTo>
                  <a:lnTo>
                    <a:pt x="168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5" name="Rectangle 147"/>
            <p:cNvSpPr>
              <a:spLocks noChangeAspect="1" noChangeArrowheads="1"/>
            </p:cNvSpPr>
            <p:nvPr/>
          </p:nvSpPr>
          <p:spPr bwMode="auto">
            <a:xfrm>
              <a:off x="7709" y="9846"/>
              <a:ext cx="67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6" name="Rectangle 148"/>
            <p:cNvSpPr>
              <a:spLocks noChangeAspect="1" noChangeArrowheads="1"/>
            </p:cNvSpPr>
            <p:nvPr/>
          </p:nvSpPr>
          <p:spPr bwMode="auto">
            <a:xfrm>
              <a:off x="7930" y="9846"/>
              <a:ext cx="67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7" name="Freeform 149"/>
            <p:cNvSpPr>
              <a:spLocks noChangeAspect="1" noEditPoints="1"/>
            </p:cNvSpPr>
            <p:nvPr/>
          </p:nvSpPr>
          <p:spPr bwMode="auto">
            <a:xfrm>
              <a:off x="8112" y="10015"/>
              <a:ext cx="366" cy="459"/>
            </a:xfrm>
            <a:custGeom>
              <a:avLst/>
              <a:gdLst>
                <a:gd name="T0" fmla="*/ 304 w 366"/>
                <a:gd name="T1" fmla="*/ 439 h 459"/>
                <a:gd name="T2" fmla="*/ 302 w 366"/>
                <a:gd name="T3" fmla="*/ 422 h 459"/>
                <a:gd name="T4" fmla="*/ 299 w 366"/>
                <a:gd name="T5" fmla="*/ 406 h 459"/>
                <a:gd name="T6" fmla="*/ 273 w 366"/>
                <a:gd name="T7" fmla="*/ 437 h 459"/>
                <a:gd name="T8" fmla="*/ 230 w 366"/>
                <a:gd name="T9" fmla="*/ 455 h 459"/>
                <a:gd name="T10" fmla="*/ 114 w 366"/>
                <a:gd name="T11" fmla="*/ 459 h 459"/>
                <a:gd name="T12" fmla="*/ 55 w 366"/>
                <a:gd name="T13" fmla="*/ 446 h 459"/>
                <a:gd name="T14" fmla="*/ 15 w 366"/>
                <a:gd name="T15" fmla="*/ 412 h 459"/>
                <a:gd name="T16" fmla="*/ 0 w 366"/>
                <a:gd name="T17" fmla="*/ 359 h 459"/>
                <a:gd name="T18" fmla="*/ 4 w 366"/>
                <a:gd name="T19" fmla="*/ 276 h 459"/>
                <a:gd name="T20" fmla="*/ 26 w 366"/>
                <a:gd name="T21" fmla="*/ 228 h 459"/>
                <a:gd name="T22" fmla="*/ 67 w 366"/>
                <a:gd name="T23" fmla="*/ 199 h 459"/>
                <a:gd name="T24" fmla="*/ 125 w 366"/>
                <a:gd name="T25" fmla="*/ 190 h 459"/>
                <a:gd name="T26" fmla="*/ 290 w 366"/>
                <a:gd name="T27" fmla="*/ 116 h 459"/>
                <a:gd name="T28" fmla="*/ 281 w 366"/>
                <a:gd name="T29" fmla="*/ 81 h 459"/>
                <a:gd name="T30" fmla="*/ 257 w 366"/>
                <a:gd name="T31" fmla="*/ 65 h 459"/>
                <a:gd name="T32" fmla="*/ 219 w 366"/>
                <a:gd name="T33" fmla="*/ 60 h 459"/>
                <a:gd name="T34" fmla="*/ 29 w 366"/>
                <a:gd name="T35" fmla="*/ 20 h 459"/>
                <a:gd name="T36" fmla="*/ 80 w 366"/>
                <a:gd name="T37" fmla="*/ 4 h 459"/>
                <a:gd name="T38" fmla="*/ 134 w 366"/>
                <a:gd name="T39" fmla="*/ 0 h 459"/>
                <a:gd name="T40" fmla="*/ 254 w 366"/>
                <a:gd name="T41" fmla="*/ 2 h 459"/>
                <a:gd name="T42" fmla="*/ 299 w 366"/>
                <a:gd name="T43" fmla="*/ 13 h 459"/>
                <a:gd name="T44" fmla="*/ 335 w 366"/>
                <a:gd name="T45" fmla="*/ 38 h 459"/>
                <a:gd name="T46" fmla="*/ 353 w 366"/>
                <a:gd name="T47" fmla="*/ 81 h 459"/>
                <a:gd name="T48" fmla="*/ 357 w 366"/>
                <a:gd name="T49" fmla="*/ 303 h 459"/>
                <a:gd name="T50" fmla="*/ 358 w 366"/>
                <a:gd name="T51" fmla="*/ 385 h 459"/>
                <a:gd name="T52" fmla="*/ 366 w 366"/>
                <a:gd name="T53" fmla="*/ 448 h 459"/>
                <a:gd name="T54" fmla="*/ 290 w 366"/>
                <a:gd name="T55" fmla="*/ 240 h 459"/>
                <a:gd name="T56" fmla="*/ 109 w 366"/>
                <a:gd name="T57" fmla="*/ 242 h 459"/>
                <a:gd name="T58" fmla="*/ 78 w 366"/>
                <a:gd name="T59" fmla="*/ 258 h 459"/>
                <a:gd name="T60" fmla="*/ 67 w 366"/>
                <a:gd name="T61" fmla="*/ 298 h 459"/>
                <a:gd name="T62" fmla="*/ 71 w 366"/>
                <a:gd name="T63" fmla="*/ 370 h 459"/>
                <a:gd name="T64" fmla="*/ 93 w 366"/>
                <a:gd name="T65" fmla="*/ 395 h 459"/>
                <a:gd name="T66" fmla="*/ 127 w 366"/>
                <a:gd name="T67" fmla="*/ 403 h 459"/>
                <a:gd name="T68" fmla="*/ 236 w 366"/>
                <a:gd name="T69" fmla="*/ 401 h 459"/>
                <a:gd name="T70" fmla="*/ 266 w 366"/>
                <a:gd name="T71" fmla="*/ 388 h 459"/>
                <a:gd name="T72" fmla="*/ 286 w 366"/>
                <a:gd name="T73" fmla="*/ 356 h 459"/>
                <a:gd name="T74" fmla="*/ 290 w 366"/>
                <a:gd name="T75" fmla="*/ 24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6" h="459">
                  <a:moveTo>
                    <a:pt x="306" y="448"/>
                  </a:moveTo>
                  <a:lnTo>
                    <a:pt x="304" y="439"/>
                  </a:lnTo>
                  <a:lnTo>
                    <a:pt x="304" y="431"/>
                  </a:lnTo>
                  <a:lnTo>
                    <a:pt x="302" y="422"/>
                  </a:lnTo>
                  <a:lnTo>
                    <a:pt x="301" y="406"/>
                  </a:lnTo>
                  <a:lnTo>
                    <a:pt x="299" y="406"/>
                  </a:lnTo>
                  <a:lnTo>
                    <a:pt x="288" y="422"/>
                  </a:lnTo>
                  <a:lnTo>
                    <a:pt x="273" y="437"/>
                  </a:lnTo>
                  <a:lnTo>
                    <a:pt x="254" y="448"/>
                  </a:lnTo>
                  <a:lnTo>
                    <a:pt x="230" y="455"/>
                  </a:lnTo>
                  <a:lnTo>
                    <a:pt x="201" y="459"/>
                  </a:lnTo>
                  <a:lnTo>
                    <a:pt x="114" y="459"/>
                  </a:lnTo>
                  <a:lnTo>
                    <a:pt x="82" y="455"/>
                  </a:lnTo>
                  <a:lnTo>
                    <a:pt x="55" y="446"/>
                  </a:lnTo>
                  <a:lnTo>
                    <a:pt x="33" y="431"/>
                  </a:lnTo>
                  <a:lnTo>
                    <a:pt x="15" y="412"/>
                  </a:lnTo>
                  <a:lnTo>
                    <a:pt x="4" y="388"/>
                  </a:lnTo>
                  <a:lnTo>
                    <a:pt x="0" y="359"/>
                  </a:lnTo>
                  <a:lnTo>
                    <a:pt x="0" y="309"/>
                  </a:lnTo>
                  <a:lnTo>
                    <a:pt x="4" y="276"/>
                  </a:lnTo>
                  <a:lnTo>
                    <a:pt x="11" y="249"/>
                  </a:lnTo>
                  <a:lnTo>
                    <a:pt x="26" y="228"/>
                  </a:lnTo>
                  <a:lnTo>
                    <a:pt x="44" y="211"/>
                  </a:lnTo>
                  <a:lnTo>
                    <a:pt x="67" y="199"/>
                  </a:lnTo>
                  <a:lnTo>
                    <a:pt x="94" y="193"/>
                  </a:lnTo>
                  <a:lnTo>
                    <a:pt x="125" y="190"/>
                  </a:lnTo>
                  <a:lnTo>
                    <a:pt x="290" y="190"/>
                  </a:lnTo>
                  <a:lnTo>
                    <a:pt x="290" y="116"/>
                  </a:lnTo>
                  <a:lnTo>
                    <a:pt x="286" y="96"/>
                  </a:lnTo>
                  <a:lnTo>
                    <a:pt x="281" y="81"/>
                  </a:lnTo>
                  <a:lnTo>
                    <a:pt x="270" y="71"/>
                  </a:lnTo>
                  <a:lnTo>
                    <a:pt x="257" y="65"/>
                  </a:lnTo>
                  <a:lnTo>
                    <a:pt x="239" y="62"/>
                  </a:lnTo>
                  <a:lnTo>
                    <a:pt x="219" y="60"/>
                  </a:lnTo>
                  <a:lnTo>
                    <a:pt x="29" y="60"/>
                  </a:lnTo>
                  <a:lnTo>
                    <a:pt x="29" y="20"/>
                  </a:lnTo>
                  <a:lnTo>
                    <a:pt x="53" y="9"/>
                  </a:lnTo>
                  <a:lnTo>
                    <a:pt x="80" y="4"/>
                  </a:lnTo>
                  <a:lnTo>
                    <a:pt x="109" y="0"/>
                  </a:lnTo>
                  <a:lnTo>
                    <a:pt x="134" y="0"/>
                  </a:lnTo>
                  <a:lnTo>
                    <a:pt x="228" y="0"/>
                  </a:lnTo>
                  <a:lnTo>
                    <a:pt x="254" y="2"/>
                  </a:lnTo>
                  <a:lnTo>
                    <a:pt x="277" y="6"/>
                  </a:lnTo>
                  <a:lnTo>
                    <a:pt x="299" y="13"/>
                  </a:lnTo>
                  <a:lnTo>
                    <a:pt x="319" y="24"/>
                  </a:lnTo>
                  <a:lnTo>
                    <a:pt x="335" y="38"/>
                  </a:lnTo>
                  <a:lnTo>
                    <a:pt x="346" y="56"/>
                  </a:lnTo>
                  <a:lnTo>
                    <a:pt x="353" y="81"/>
                  </a:lnTo>
                  <a:lnTo>
                    <a:pt x="357" y="110"/>
                  </a:lnTo>
                  <a:lnTo>
                    <a:pt x="357" y="303"/>
                  </a:lnTo>
                  <a:lnTo>
                    <a:pt x="357" y="348"/>
                  </a:lnTo>
                  <a:lnTo>
                    <a:pt x="358" y="385"/>
                  </a:lnTo>
                  <a:lnTo>
                    <a:pt x="362" y="417"/>
                  </a:lnTo>
                  <a:lnTo>
                    <a:pt x="366" y="448"/>
                  </a:lnTo>
                  <a:lnTo>
                    <a:pt x="306" y="448"/>
                  </a:lnTo>
                  <a:close/>
                  <a:moveTo>
                    <a:pt x="290" y="240"/>
                  </a:moveTo>
                  <a:lnTo>
                    <a:pt x="131" y="240"/>
                  </a:lnTo>
                  <a:lnTo>
                    <a:pt x="109" y="242"/>
                  </a:lnTo>
                  <a:lnTo>
                    <a:pt x="91" y="249"/>
                  </a:lnTo>
                  <a:lnTo>
                    <a:pt x="78" y="258"/>
                  </a:lnTo>
                  <a:lnTo>
                    <a:pt x="71" y="275"/>
                  </a:lnTo>
                  <a:lnTo>
                    <a:pt x="67" y="298"/>
                  </a:lnTo>
                  <a:lnTo>
                    <a:pt x="67" y="350"/>
                  </a:lnTo>
                  <a:lnTo>
                    <a:pt x="71" y="370"/>
                  </a:lnTo>
                  <a:lnTo>
                    <a:pt x="80" y="385"/>
                  </a:lnTo>
                  <a:lnTo>
                    <a:pt x="93" y="395"/>
                  </a:lnTo>
                  <a:lnTo>
                    <a:pt x="109" y="401"/>
                  </a:lnTo>
                  <a:lnTo>
                    <a:pt x="127" y="403"/>
                  </a:lnTo>
                  <a:lnTo>
                    <a:pt x="217" y="403"/>
                  </a:lnTo>
                  <a:lnTo>
                    <a:pt x="236" y="401"/>
                  </a:lnTo>
                  <a:lnTo>
                    <a:pt x="252" y="397"/>
                  </a:lnTo>
                  <a:lnTo>
                    <a:pt x="266" y="388"/>
                  </a:lnTo>
                  <a:lnTo>
                    <a:pt x="279" y="374"/>
                  </a:lnTo>
                  <a:lnTo>
                    <a:pt x="286" y="356"/>
                  </a:lnTo>
                  <a:lnTo>
                    <a:pt x="290" y="330"/>
                  </a:lnTo>
                  <a:lnTo>
                    <a:pt x="290" y="240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8" name="Freeform 150"/>
            <p:cNvSpPr>
              <a:spLocks noChangeAspect="1"/>
            </p:cNvSpPr>
            <p:nvPr/>
          </p:nvSpPr>
          <p:spPr bwMode="auto">
            <a:xfrm>
              <a:off x="8617" y="10015"/>
              <a:ext cx="360" cy="448"/>
            </a:xfrm>
            <a:custGeom>
              <a:avLst/>
              <a:gdLst>
                <a:gd name="T0" fmla="*/ 293 w 360"/>
                <a:gd name="T1" fmla="*/ 448 h 448"/>
                <a:gd name="T2" fmla="*/ 293 w 360"/>
                <a:gd name="T3" fmla="*/ 107 h 448"/>
                <a:gd name="T4" fmla="*/ 289 w 360"/>
                <a:gd name="T5" fmla="*/ 87 h 448"/>
                <a:gd name="T6" fmla="*/ 280 w 360"/>
                <a:gd name="T7" fmla="*/ 74 h 448"/>
                <a:gd name="T8" fmla="*/ 267 w 360"/>
                <a:gd name="T9" fmla="*/ 67 h 448"/>
                <a:gd name="T10" fmla="*/ 253 w 360"/>
                <a:gd name="T11" fmla="*/ 62 h 448"/>
                <a:gd name="T12" fmla="*/ 237 w 360"/>
                <a:gd name="T13" fmla="*/ 60 h 448"/>
                <a:gd name="T14" fmla="*/ 168 w 360"/>
                <a:gd name="T15" fmla="*/ 60 h 448"/>
                <a:gd name="T16" fmla="*/ 136 w 360"/>
                <a:gd name="T17" fmla="*/ 62 h 448"/>
                <a:gd name="T18" fmla="*/ 107 w 360"/>
                <a:gd name="T19" fmla="*/ 65 h 448"/>
                <a:gd name="T20" fmla="*/ 83 w 360"/>
                <a:gd name="T21" fmla="*/ 69 h 448"/>
                <a:gd name="T22" fmla="*/ 67 w 360"/>
                <a:gd name="T23" fmla="*/ 72 h 448"/>
                <a:gd name="T24" fmla="*/ 67 w 360"/>
                <a:gd name="T25" fmla="*/ 448 h 448"/>
                <a:gd name="T26" fmla="*/ 0 w 360"/>
                <a:gd name="T27" fmla="*/ 448 h 448"/>
                <a:gd name="T28" fmla="*/ 0 w 360"/>
                <a:gd name="T29" fmla="*/ 9 h 448"/>
                <a:gd name="T30" fmla="*/ 63 w 360"/>
                <a:gd name="T31" fmla="*/ 9 h 448"/>
                <a:gd name="T32" fmla="*/ 67 w 360"/>
                <a:gd name="T33" fmla="*/ 40 h 448"/>
                <a:gd name="T34" fmla="*/ 92 w 360"/>
                <a:gd name="T35" fmla="*/ 22 h 448"/>
                <a:gd name="T36" fmla="*/ 121 w 360"/>
                <a:gd name="T37" fmla="*/ 9 h 448"/>
                <a:gd name="T38" fmla="*/ 152 w 360"/>
                <a:gd name="T39" fmla="*/ 2 h 448"/>
                <a:gd name="T40" fmla="*/ 183 w 360"/>
                <a:gd name="T41" fmla="*/ 0 h 448"/>
                <a:gd name="T42" fmla="*/ 249 w 360"/>
                <a:gd name="T43" fmla="*/ 0 h 448"/>
                <a:gd name="T44" fmla="*/ 275 w 360"/>
                <a:gd name="T45" fmla="*/ 2 h 448"/>
                <a:gd name="T46" fmla="*/ 296 w 360"/>
                <a:gd name="T47" fmla="*/ 6 h 448"/>
                <a:gd name="T48" fmla="*/ 318 w 360"/>
                <a:gd name="T49" fmla="*/ 15 h 448"/>
                <a:gd name="T50" fmla="*/ 334 w 360"/>
                <a:gd name="T51" fmla="*/ 29 h 448"/>
                <a:gd name="T52" fmla="*/ 349 w 360"/>
                <a:gd name="T53" fmla="*/ 47 h 448"/>
                <a:gd name="T54" fmla="*/ 358 w 360"/>
                <a:gd name="T55" fmla="*/ 71 h 448"/>
                <a:gd name="T56" fmla="*/ 360 w 360"/>
                <a:gd name="T57" fmla="*/ 98 h 448"/>
                <a:gd name="T58" fmla="*/ 360 w 360"/>
                <a:gd name="T59" fmla="*/ 448 h 448"/>
                <a:gd name="T60" fmla="*/ 293 w 360"/>
                <a:gd name="T6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0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6" y="62"/>
                  </a:lnTo>
                  <a:lnTo>
                    <a:pt x="107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0" y="98"/>
                  </a:lnTo>
                  <a:lnTo>
                    <a:pt x="360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9" name="Freeform 151"/>
            <p:cNvSpPr>
              <a:spLocks noChangeAspect="1" noEditPoints="1"/>
            </p:cNvSpPr>
            <p:nvPr/>
          </p:nvSpPr>
          <p:spPr bwMode="auto">
            <a:xfrm>
              <a:off x="9107" y="9846"/>
              <a:ext cx="361" cy="628"/>
            </a:xfrm>
            <a:custGeom>
              <a:avLst/>
              <a:gdLst>
                <a:gd name="T0" fmla="*/ 302 w 361"/>
                <a:gd name="T1" fmla="*/ 617 h 628"/>
                <a:gd name="T2" fmla="*/ 295 w 361"/>
                <a:gd name="T3" fmla="*/ 584 h 628"/>
                <a:gd name="T4" fmla="*/ 269 w 361"/>
                <a:gd name="T5" fmla="*/ 606 h 628"/>
                <a:gd name="T6" fmla="*/ 240 w 361"/>
                <a:gd name="T7" fmla="*/ 619 h 628"/>
                <a:gd name="T8" fmla="*/ 210 w 361"/>
                <a:gd name="T9" fmla="*/ 626 h 628"/>
                <a:gd name="T10" fmla="*/ 177 w 361"/>
                <a:gd name="T11" fmla="*/ 628 h 628"/>
                <a:gd name="T12" fmla="*/ 107 w 361"/>
                <a:gd name="T13" fmla="*/ 628 h 628"/>
                <a:gd name="T14" fmla="*/ 87 w 361"/>
                <a:gd name="T15" fmla="*/ 626 h 628"/>
                <a:gd name="T16" fmla="*/ 65 w 361"/>
                <a:gd name="T17" fmla="*/ 620 h 628"/>
                <a:gd name="T18" fmla="*/ 45 w 361"/>
                <a:gd name="T19" fmla="*/ 613 h 628"/>
                <a:gd name="T20" fmla="*/ 27 w 361"/>
                <a:gd name="T21" fmla="*/ 599 h 628"/>
                <a:gd name="T22" fmla="*/ 13 w 361"/>
                <a:gd name="T23" fmla="*/ 581 h 628"/>
                <a:gd name="T24" fmla="*/ 3 w 361"/>
                <a:gd name="T25" fmla="*/ 557 h 628"/>
                <a:gd name="T26" fmla="*/ 0 w 361"/>
                <a:gd name="T27" fmla="*/ 527 h 628"/>
                <a:gd name="T28" fmla="*/ 0 w 361"/>
                <a:gd name="T29" fmla="*/ 292 h 628"/>
                <a:gd name="T30" fmla="*/ 3 w 361"/>
                <a:gd name="T31" fmla="*/ 259 h 628"/>
                <a:gd name="T32" fmla="*/ 13 w 361"/>
                <a:gd name="T33" fmla="*/ 232 h 628"/>
                <a:gd name="T34" fmla="*/ 27 w 361"/>
                <a:gd name="T35" fmla="*/ 211 h 628"/>
                <a:gd name="T36" fmla="*/ 45 w 361"/>
                <a:gd name="T37" fmla="*/ 193 h 628"/>
                <a:gd name="T38" fmla="*/ 69 w 361"/>
                <a:gd name="T39" fmla="*/ 180 h 628"/>
                <a:gd name="T40" fmla="*/ 96 w 361"/>
                <a:gd name="T41" fmla="*/ 171 h 628"/>
                <a:gd name="T42" fmla="*/ 126 w 361"/>
                <a:gd name="T43" fmla="*/ 169 h 628"/>
                <a:gd name="T44" fmla="*/ 190 w 361"/>
                <a:gd name="T45" fmla="*/ 169 h 628"/>
                <a:gd name="T46" fmla="*/ 220 w 361"/>
                <a:gd name="T47" fmla="*/ 171 h 628"/>
                <a:gd name="T48" fmla="*/ 249 w 361"/>
                <a:gd name="T49" fmla="*/ 180 h 628"/>
                <a:gd name="T50" fmla="*/ 275 w 361"/>
                <a:gd name="T51" fmla="*/ 191 h 628"/>
                <a:gd name="T52" fmla="*/ 295 w 361"/>
                <a:gd name="T53" fmla="*/ 207 h 628"/>
                <a:gd name="T54" fmla="*/ 295 w 361"/>
                <a:gd name="T55" fmla="*/ 0 h 628"/>
                <a:gd name="T56" fmla="*/ 361 w 361"/>
                <a:gd name="T57" fmla="*/ 0 h 628"/>
                <a:gd name="T58" fmla="*/ 361 w 361"/>
                <a:gd name="T59" fmla="*/ 617 h 628"/>
                <a:gd name="T60" fmla="*/ 302 w 361"/>
                <a:gd name="T61" fmla="*/ 617 h 628"/>
                <a:gd name="T62" fmla="*/ 295 w 361"/>
                <a:gd name="T63" fmla="*/ 256 h 628"/>
                <a:gd name="T64" fmla="*/ 275 w 361"/>
                <a:gd name="T65" fmla="*/ 247 h 628"/>
                <a:gd name="T66" fmla="*/ 249 w 361"/>
                <a:gd name="T67" fmla="*/ 238 h 628"/>
                <a:gd name="T68" fmla="*/ 219 w 361"/>
                <a:gd name="T69" fmla="*/ 231 h 628"/>
                <a:gd name="T70" fmla="*/ 182 w 361"/>
                <a:gd name="T71" fmla="*/ 229 h 628"/>
                <a:gd name="T72" fmla="*/ 119 w 361"/>
                <a:gd name="T73" fmla="*/ 229 h 628"/>
                <a:gd name="T74" fmla="*/ 108 w 361"/>
                <a:gd name="T75" fmla="*/ 229 h 628"/>
                <a:gd name="T76" fmla="*/ 96 w 361"/>
                <a:gd name="T77" fmla="*/ 232 h 628"/>
                <a:gd name="T78" fmla="*/ 85 w 361"/>
                <a:gd name="T79" fmla="*/ 240 h 628"/>
                <a:gd name="T80" fmla="*/ 76 w 361"/>
                <a:gd name="T81" fmla="*/ 252 h 628"/>
                <a:gd name="T82" fmla="*/ 70 w 361"/>
                <a:gd name="T83" fmla="*/ 268 h 628"/>
                <a:gd name="T84" fmla="*/ 69 w 361"/>
                <a:gd name="T85" fmla="*/ 290 h 628"/>
                <a:gd name="T86" fmla="*/ 69 w 361"/>
                <a:gd name="T87" fmla="*/ 512 h 628"/>
                <a:gd name="T88" fmla="*/ 70 w 361"/>
                <a:gd name="T89" fmla="*/ 534 h 628"/>
                <a:gd name="T90" fmla="*/ 78 w 361"/>
                <a:gd name="T91" fmla="*/ 550 h 628"/>
                <a:gd name="T92" fmla="*/ 88 w 361"/>
                <a:gd name="T93" fmla="*/ 559 h 628"/>
                <a:gd name="T94" fmla="*/ 103 w 361"/>
                <a:gd name="T95" fmla="*/ 564 h 628"/>
                <a:gd name="T96" fmla="*/ 116 w 361"/>
                <a:gd name="T97" fmla="*/ 566 h 628"/>
                <a:gd name="T98" fmla="*/ 130 w 361"/>
                <a:gd name="T99" fmla="*/ 566 h 628"/>
                <a:gd name="T100" fmla="*/ 181 w 361"/>
                <a:gd name="T101" fmla="*/ 566 h 628"/>
                <a:gd name="T102" fmla="*/ 220 w 361"/>
                <a:gd name="T103" fmla="*/ 564 h 628"/>
                <a:gd name="T104" fmla="*/ 251 w 361"/>
                <a:gd name="T105" fmla="*/ 561 h 628"/>
                <a:gd name="T106" fmla="*/ 276 w 361"/>
                <a:gd name="T107" fmla="*/ 555 h 628"/>
                <a:gd name="T108" fmla="*/ 295 w 361"/>
                <a:gd name="T109" fmla="*/ 552 h 628"/>
                <a:gd name="T110" fmla="*/ 295 w 361"/>
                <a:gd name="T111" fmla="*/ 256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61" h="628">
                  <a:moveTo>
                    <a:pt x="302" y="617"/>
                  </a:moveTo>
                  <a:lnTo>
                    <a:pt x="295" y="584"/>
                  </a:lnTo>
                  <a:lnTo>
                    <a:pt x="269" y="606"/>
                  </a:lnTo>
                  <a:lnTo>
                    <a:pt x="240" y="619"/>
                  </a:lnTo>
                  <a:lnTo>
                    <a:pt x="210" y="626"/>
                  </a:lnTo>
                  <a:lnTo>
                    <a:pt x="177" y="628"/>
                  </a:lnTo>
                  <a:lnTo>
                    <a:pt x="107" y="628"/>
                  </a:lnTo>
                  <a:lnTo>
                    <a:pt x="87" y="626"/>
                  </a:lnTo>
                  <a:lnTo>
                    <a:pt x="65" y="620"/>
                  </a:lnTo>
                  <a:lnTo>
                    <a:pt x="45" y="613"/>
                  </a:lnTo>
                  <a:lnTo>
                    <a:pt x="27" y="599"/>
                  </a:lnTo>
                  <a:lnTo>
                    <a:pt x="13" y="581"/>
                  </a:lnTo>
                  <a:lnTo>
                    <a:pt x="3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3" y="259"/>
                  </a:lnTo>
                  <a:lnTo>
                    <a:pt x="13" y="232"/>
                  </a:lnTo>
                  <a:lnTo>
                    <a:pt x="27" y="211"/>
                  </a:lnTo>
                  <a:lnTo>
                    <a:pt x="45" y="193"/>
                  </a:lnTo>
                  <a:lnTo>
                    <a:pt x="69" y="180"/>
                  </a:lnTo>
                  <a:lnTo>
                    <a:pt x="96" y="171"/>
                  </a:lnTo>
                  <a:lnTo>
                    <a:pt x="126" y="169"/>
                  </a:lnTo>
                  <a:lnTo>
                    <a:pt x="190" y="169"/>
                  </a:lnTo>
                  <a:lnTo>
                    <a:pt x="220" y="171"/>
                  </a:lnTo>
                  <a:lnTo>
                    <a:pt x="249" y="180"/>
                  </a:lnTo>
                  <a:lnTo>
                    <a:pt x="275" y="191"/>
                  </a:lnTo>
                  <a:lnTo>
                    <a:pt x="295" y="207"/>
                  </a:lnTo>
                  <a:lnTo>
                    <a:pt x="295" y="0"/>
                  </a:lnTo>
                  <a:lnTo>
                    <a:pt x="361" y="0"/>
                  </a:lnTo>
                  <a:lnTo>
                    <a:pt x="361" y="617"/>
                  </a:lnTo>
                  <a:lnTo>
                    <a:pt x="302" y="617"/>
                  </a:lnTo>
                  <a:close/>
                  <a:moveTo>
                    <a:pt x="295" y="256"/>
                  </a:moveTo>
                  <a:lnTo>
                    <a:pt x="275" y="247"/>
                  </a:lnTo>
                  <a:lnTo>
                    <a:pt x="249" y="238"/>
                  </a:lnTo>
                  <a:lnTo>
                    <a:pt x="219" y="231"/>
                  </a:lnTo>
                  <a:lnTo>
                    <a:pt x="182" y="229"/>
                  </a:lnTo>
                  <a:lnTo>
                    <a:pt x="119" y="229"/>
                  </a:lnTo>
                  <a:lnTo>
                    <a:pt x="108" y="229"/>
                  </a:lnTo>
                  <a:lnTo>
                    <a:pt x="96" y="232"/>
                  </a:lnTo>
                  <a:lnTo>
                    <a:pt x="85" y="240"/>
                  </a:lnTo>
                  <a:lnTo>
                    <a:pt x="76" y="252"/>
                  </a:lnTo>
                  <a:lnTo>
                    <a:pt x="70" y="268"/>
                  </a:lnTo>
                  <a:lnTo>
                    <a:pt x="69" y="290"/>
                  </a:lnTo>
                  <a:lnTo>
                    <a:pt x="69" y="512"/>
                  </a:lnTo>
                  <a:lnTo>
                    <a:pt x="70" y="534"/>
                  </a:lnTo>
                  <a:lnTo>
                    <a:pt x="78" y="550"/>
                  </a:lnTo>
                  <a:lnTo>
                    <a:pt x="88" y="559"/>
                  </a:lnTo>
                  <a:lnTo>
                    <a:pt x="103" y="564"/>
                  </a:lnTo>
                  <a:lnTo>
                    <a:pt x="116" y="566"/>
                  </a:lnTo>
                  <a:lnTo>
                    <a:pt x="130" y="566"/>
                  </a:lnTo>
                  <a:lnTo>
                    <a:pt x="181" y="566"/>
                  </a:lnTo>
                  <a:lnTo>
                    <a:pt x="220" y="564"/>
                  </a:lnTo>
                  <a:lnTo>
                    <a:pt x="251" y="561"/>
                  </a:lnTo>
                  <a:lnTo>
                    <a:pt x="276" y="555"/>
                  </a:lnTo>
                  <a:lnTo>
                    <a:pt x="295" y="552"/>
                  </a:lnTo>
                  <a:lnTo>
                    <a:pt x="295" y="256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9pPr>
    </p:titleStyle>
    <p:bodyStyle>
      <a:lvl1pPr marL="271463" indent="-27146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98525" indent="-273050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343025" indent="-18097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892300" indent="-18256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3320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27892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32464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7036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41608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sykiatrien.rm.dk/forbedr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pair of brown shoe sol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864" b="4132"/>
          <a:stretch/>
        </p:blipFill>
        <p:spPr bwMode="auto">
          <a:xfrm>
            <a:off x="179512" y="771895"/>
            <a:ext cx="8784977" cy="2988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 sz="quarter"/>
          </p:nvPr>
        </p:nvSpPr>
        <p:spPr>
          <a:xfrm>
            <a:off x="898525" y="3813175"/>
            <a:ext cx="7705923" cy="1439863"/>
          </a:xfrm>
        </p:spPr>
        <p:txBody>
          <a:bodyPr/>
          <a:lstStyle/>
          <a:p>
            <a:r>
              <a:rPr lang="da-DK" dirty="0" smtClean="0"/>
              <a:t>Trin for trin: Fodspor</a:t>
            </a:r>
            <a:endParaRPr lang="da-DK" dirty="0"/>
          </a:p>
        </p:txBody>
      </p:sp>
      <p:sp>
        <p:nvSpPr>
          <p:cNvPr id="8" name="Undertitel 7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da-DK" dirty="0" smtClean="0">
                <a:solidFill>
                  <a:schemeClr val="bg1"/>
                </a:solidFill>
              </a:rPr>
              <a:t>Psykiatriens forbedringsværktøjskasse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6" name="Picture 2" descr="N:\Afdeling\POSADMIN\KOM\K-team\FORBEDRING TIL WWW\Figurer og logo\SPOK uden baggrund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22" r="32481"/>
          <a:stretch/>
        </p:blipFill>
        <p:spPr bwMode="auto">
          <a:xfrm>
            <a:off x="-1088908" y="2852936"/>
            <a:ext cx="3644684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050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Hvorfor bruge fodspor?</a:t>
            </a:r>
            <a:br>
              <a:rPr lang="da-DK" dirty="0" smtClean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da-DK" spc="-5" dirty="0">
                <a:latin typeface="+mj-lt"/>
                <a:cs typeface="Arial"/>
              </a:rPr>
              <a:t>Fodspor er en observation af et område, som man gerne vil have belyst </a:t>
            </a:r>
            <a:r>
              <a:rPr lang="da-DK" spc="-5" dirty="0" smtClean="0">
                <a:latin typeface="+mj-lt"/>
                <a:cs typeface="Arial"/>
              </a:rPr>
              <a:t>enten gennem:</a:t>
            </a:r>
            <a:endParaRPr lang="da-DK" spc="-5" dirty="0">
              <a:latin typeface="+mj-lt"/>
              <a:cs typeface="Arial"/>
            </a:endParaRPr>
          </a:p>
          <a:p>
            <a:pPr marL="639762" lvl="1"/>
            <a:r>
              <a:rPr lang="da-DK" spc="-5" dirty="0" smtClean="0">
                <a:latin typeface="+mj-lt"/>
                <a:cs typeface="Arial"/>
              </a:rPr>
              <a:t>Et </a:t>
            </a:r>
            <a:r>
              <a:rPr lang="da-DK" spc="-5" dirty="0">
                <a:latin typeface="+mj-lt"/>
                <a:cs typeface="Arial"/>
              </a:rPr>
              <a:t>eksternt blik på egen</a:t>
            </a:r>
            <a:r>
              <a:rPr lang="da-DK" dirty="0">
                <a:latin typeface="+mj-lt"/>
                <a:cs typeface="Arial"/>
              </a:rPr>
              <a:t> </a:t>
            </a:r>
            <a:r>
              <a:rPr lang="da-DK" spc="-5" dirty="0" smtClean="0">
                <a:latin typeface="+mj-lt"/>
                <a:cs typeface="Arial"/>
              </a:rPr>
              <a:t>praksis, eller</a:t>
            </a:r>
            <a:endParaRPr lang="da-DK" dirty="0" smtClean="0">
              <a:latin typeface="+mj-lt"/>
              <a:cs typeface="Arial"/>
            </a:endParaRPr>
          </a:p>
          <a:p>
            <a:pPr marL="639762" lvl="1"/>
            <a:r>
              <a:rPr lang="da-DK" spc="-5" dirty="0" smtClean="0">
                <a:latin typeface="+mj-lt"/>
                <a:cs typeface="Arial"/>
              </a:rPr>
              <a:t>Et </a:t>
            </a:r>
            <a:r>
              <a:rPr lang="da-DK" spc="-5" dirty="0">
                <a:latin typeface="+mj-lt"/>
                <a:cs typeface="Arial"/>
              </a:rPr>
              <a:t>indblik i andres</a:t>
            </a:r>
            <a:r>
              <a:rPr lang="da-DK" spc="-10" dirty="0">
                <a:latin typeface="+mj-lt"/>
                <a:cs typeface="Arial"/>
              </a:rPr>
              <a:t> </a:t>
            </a:r>
            <a:r>
              <a:rPr lang="da-DK" spc="-5" dirty="0" smtClean="0">
                <a:latin typeface="+mj-lt"/>
                <a:cs typeface="Arial"/>
              </a:rPr>
              <a:t>praksis.</a:t>
            </a:r>
          </a:p>
          <a:p>
            <a:pPr marL="0" indent="0">
              <a:lnSpc>
                <a:spcPct val="100000"/>
              </a:lnSpc>
              <a:buNone/>
            </a:pPr>
            <a:endParaRPr lang="da-DK" spc="-5" dirty="0" smtClean="0">
              <a:latin typeface="+mj-lt"/>
              <a:cs typeface="Arial"/>
            </a:endParaRPr>
          </a:p>
          <a:p>
            <a:pPr marL="366712" lvl="1" indent="0">
              <a:buNone/>
            </a:pPr>
            <a:endParaRPr lang="da-DK" spc="-5" dirty="0">
              <a:latin typeface="+mj-lt"/>
              <a:cs typeface="Arial"/>
            </a:endParaRPr>
          </a:p>
          <a:p>
            <a:pPr marL="639762" lvl="1"/>
            <a:endParaRPr lang="da-DK" spc="-5" dirty="0" smtClean="0">
              <a:latin typeface="+mj-lt"/>
              <a:cs typeface="Arial"/>
            </a:endParaRPr>
          </a:p>
          <a:p>
            <a:pPr marL="639762" lvl="1"/>
            <a:endParaRPr lang="da-DK" spc="-5" dirty="0">
              <a:latin typeface="+mj-lt"/>
              <a:cs typeface="Arial"/>
            </a:endParaRPr>
          </a:p>
          <a:p>
            <a:pPr marL="639762" lvl="1"/>
            <a:endParaRPr lang="da-DK" spc="-5" dirty="0">
              <a:latin typeface="+mj-lt"/>
              <a:cs typeface="Arial"/>
            </a:endParaRPr>
          </a:p>
        </p:txBody>
      </p:sp>
      <p:pic>
        <p:nvPicPr>
          <p:cNvPr id="21" name="Picture 2" descr="low angle photography of drop light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764" b="34509"/>
          <a:stretch/>
        </p:blipFill>
        <p:spPr bwMode="auto">
          <a:xfrm>
            <a:off x="-40698" y="4437112"/>
            <a:ext cx="9221210" cy="1643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ladsholder til sidefod 4"/>
          <p:cNvSpPr>
            <a:spLocks noGrp="1"/>
          </p:cNvSpPr>
          <p:nvPr>
            <p:ph type="ftr" sz="quarter" idx="10"/>
          </p:nvPr>
        </p:nvSpPr>
        <p:spPr>
          <a:xfrm>
            <a:off x="6638925" y="6309320"/>
            <a:ext cx="2324100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fld id="{D62E2F8E-0644-4BF5-89B9-CE8495371071}" type="slidenum">
              <a:rPr lang="da-DK" altLang="da-DK" sz="900" smtClean="0">
                <a:solidFill>
                  <a:schemeClr val="accent2"/>
                </a:solidFill>
              </a:rPr>
              <a:pPr>
                <a:spcAft>
                  <a:spcPct val="0"/>
                </a:spcAft>
                <a:buClrTx/>
                <a:buFontTx/>
                <a:buNone/>
              </a:pPr>
              <a:t>2</a:t>
            </a:fld>
            <a:r>
              <a:rPr lang="da-DK" altLang="da-DK" sz="900" dirty="0" smtClean="0">
                <a:solidFill>
                  <a:schemeClr val="accent2"/>
                </a:solidFill>
              </a:rPr>
              <a:t>  ▪  </a:t>
            </a:r>
            <a:r>
              <a:rPr lang="da-DK" altLang="da-DK" sz="900" dirty="0" smtClean="0">
                <a:solidFill>
                  <a:schemeClr val="accent2"/>
                </a:solidFill>
              </a:rPr>
              <a:t>Psykiatrien</a:t>
            </a:r>
            <a:endParaRPr lang="da-DK" altLang="da-DK" sz="9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93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Hvad og hvordan observeres?</a:t>
            </a:r>
            <a:br>
              <a:rPr lang="da-DK" dirty="0" smtClean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484"/>
              </a:spcBef>
            </a:pPr>
            <a:r>
              <a:rPr lang="da-DK" dirty="0" smtClean="0"/>
              <a:t>Et </a:t>
            </a:r>
            <a:r>
              <a:rPr lang="da-DK" dirty="0"/>
              <a:t>bredt eller et afgrænset område </a:t>
            </a:r>
            <a:r>
              <a:rPr lang="da-DK" dirty="0" smtClean="0"/>
              <a:t>observeres, fx et </a:t>
            </a:r>
            <a:r>
              <a:rPr lang="da-DK" dirty="0"/>
              <a:t>overlap, en </a:t>
            </a:r>
            <a:r>
              <a:rPr lang="da-DK" dirty="0" smtClean="0"/>
              <a:t>morgenrutine eller </a:t>
            </a:r>
            <a:r>
              <a:rPr lang="da-DK" dirty="0"/>
              <a:t>overgang fra </a:t>
            </a:r>
            <a:r>
              <a:rPr lang="da-DK" dirty="0" smtClean="0"/>
              <a:t>værksted </a:t>
            </a:r>
            <a:r>
              <a:rPr lang="da-DK" dirty="0"/>
              <a:t>til </a:t>
            </a:r>
            <a:r>
              <a:rPr lang="da-DK" dirty="0" smtClean="0"/>
              <a:t>botilbud.</a:t>
            </a:r>
          </a:p>
          <a:p>
            <a:pPr>
              <a:spcBef>
                <a:spcPts val="484"/>
              </a:spcBef>
            </a:pPr>
            <a:r>
              <a:rPr lang="da-DK" dirty="0" smtClean="0"/>
              <a:t>Feedbackgiveren kan følge én </a:t>
            </a:r>
            <a:r>
              <a:rPr lang="da-DK" smtClean="0"/>
              <a:t>eller </a:t>
            </a:r>
            <a:r>
              <a:rPr lang="da-DK" smtClean="0"/>
              <a:t>flere patienter </a:t>
            </a:r>
            <a:r>
              <a:rPr lang="da-DK" dirty="0" smtClean="0"/>
              <a:t>eller én eller flere medarbejdere.</a:t>
            </a:r>
          </a:p>
          <a:p>
            <a:pPr>
              <a:spcBef>
                <a:spcPts val="484"/>
              </a:spcBef>
            </a:pPr>
            <a:r>
              <a:rPr lang="da-DK" spc="-5" dirty="0" smtClean="0">
                <a:cs typeface="Arial"/>
              </a:rPr>
              <a:t>Feedbackgiveren </a:t>
            </a:r>
            <a:r>
              <a:rPr lang="da-DK" spc="-5" dirty="0">
                <a:cs typeface="Arial"/>
              </a:rPr>
              <a:t>kan </a:t>
            </a:r>
            <a:r>
              <a:rPr lang="da-DK" spc="-5" dirty="0" smtClean="0">
                <a:cs typeface="Arial"/>
              </a:rPr>
              <a:t>enten observere som:</a:t>
            </a:r>
            <a:endParaRPr lang="da-DK" dirty="0">
              <a:cs typeface="Arial"/>
            </a:endParaRPr>
          </a:p>
          <a:p>
            <a:pPr marL="1084262" lvl="1" indent="-457200">
              <a:spcBef>
                <a:spcPts val="95"/>
              </a:spcBef>
              <a:buFont typeface="+mj-lt"/>
              <a:buAutoNum type="arabicPeriod"/>
            </a:pPr>
            <a:r>
              <a:rPr lang="da-DK" spc="-5" dirty="0">
                <a:cs typeface="Arial"/>
              </a:rPr>
              <a:t>”fluen på væggen”  eller</a:t>
            </a:r>
            <a:endParaRPr lang="da-DK" dirty="0">
              <a:cs typeface="Arial"/>
            </a:endParaRPr>
          </a:p>
          <a:p>
            <a:pPr marL="1084262" lvl="1" indent="-457200">
              <a:spcBef>
                <a:spcPts val="95"/>
              </a:spcBef>
              <a:buFont typeface="+mj-lt"/>
              <a:buAutoNum type="arabicPeriod"/>
            </a:pPr>
            <a:r>
              <a:rPr lang="da-DK" spc="-5" dirty="0" smtClean="0">
                <a:cs typeface="Arial"/>
              </a:rPr>
              <a:t>”interviewer</a:t>
            </a:r>
            <a:r>
              <a:rPr lang="da-DK" spc="-5" dirty="0">
                <a:cs typeface="Arial"/>
              </a:rPr>
              <a:t>”, der spørger nysgerrigt ind til, hvorfor arbejdet udføres, som det</a:t>
            </a:r>
            <a:r>
              <a:rPr lang="da-DK" spc="260" dirty="0">
                <a:cs typeface="Arial"/>
              </a:rPr>
              <a:t> </a:t>
            </a:r>
            <a:r>
              <a:rPr lang="da-DK" spc="-5" dirty="0">
                <a:cs typeface="Arial"/>
              </a:rPr>
              <a:t>gør</a:t>
            </a:r>
            <a:r>
              <a:rPr lang="da-DK" spc="-5" dirty="0" smtClean="0">
                <a:cs typeface="Arial"/>
              </a:rPr>
              <a:t>.</a:t>
            </a:r>
            <a:endParaRPr lang="da-DK" dirty="0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0"/>
          </p:nvPr>
        </p:nvSpPr>
        <p:spPr>
          <a:xfrm>
            <a:off x="6638925" y="6309320"/>
            <a:ext cx="2324100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fld id="{D62E2F8E-0644-4BF5-89B9-CE8495371071}" type="slidenum">
              <a:rPr lang="da-DK" altLang="da-DK" sz="900" smtClean="0">
                <a:solidFill>
                  <a:schemeClr val="accent2"/>
                </a:solidFill>
              </a:rPr>
              <a:pPr>
                <a:spcAft>
                  <a:spcPct val="0"/>
                </a:spcAft>
                <a:buClrTx/>
                <a:buFontTx/>
                <a:buNone/>
              </a:pPr>
              <a:t>3</a:t>
            </a:fld>
            <a:r>
              <a:rPr lang="da-DK" altLang="da-DK" sz="900" dirty="0" smtClean="0">
                <a:solidFill>
                  <a:schemeClr val="accent2"/>
                </a:solidFill>
              </a:rPr>
              <a:t>  ▪  </a:t>
            </a:r>
            <a:r>
              <a:rPr lang="da-DK" altLang="da-DK" sz="900" dirty="0" smtClean="0">
                <a:solidFill>
                  <a:schemeClr val="accent2"/>
                </a:solidFill>
              </a:rPr>
              <a:t>Psykiatrien</a:t>
            </a:r>
            <a:endParaRPr lang="da-DK" altLang="da-DK" sz="900" dirty="0" smtClean="0">
              <a:solidFill>
                <a:schemeClr val="accent2"/>
              </a:solidFill>
            </a:endParaRPr>
          </a:p>
        </p:txBody>
      </p:sp>
      <p:pic>
        <p:nvPicPr>
          <p:cNvPr id="1026" name="Picture 2" descr="close-up photography of black common housefl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8314" y="3789040"/>
            <a:ext cx="846094" cy="846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305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Deltagernes roller og udbytte</a:t>
            </a:r>
            <a:br>
              <a:rPr lang="da-DK" dirty="0" smtClean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lang="da-DK" b="1" dirty="0">
                <a:solidFill>
                  <a:schemeClr val="accent3"/>
                </a:solidFill>
              </a:rPr>
              <a:t>Feedbackgiveren</a:t>
            </a:r>
            <a:r>
              <a:rPr lang="da-DK" b="1" dirty="0"/>
              <a:t> </a:t>
            </a:r>
            <a:r>
              <a:rPr lang="da-DK" dirty="0"/>
              <a:t>er på fodspor og får:</a:t>
            </a:r>
          </a:p>
          <a:p>
            <a:pPr marL="639762" lvl="1">
              <a:spcBef>
                <a:spcPts val="484"/>
              </a:spcBef>
            </a:pPr>
            <a:r>
              <a:rPr lang="da-DK" dirty="0"/>
              <a:t>Nye perspektiver på egen og andres praksis</a:t>
            </a:r>
          </a:p>
          <a:p>
            <a:pPr marL="639762" lvl="1">
              <a:spcBef>
                <a:spcPts val="484"/>
              </a:spcBef>
            </a:pPr>
            <a:r>
              <a:rPr lang="da-DK" dirty="0"/>
              <a:t>Inspiration til at forbedre egen praksis</a:t>
            </a:r>
          </a:p>
          <a:p>
            <a:pPr marL="0" indent="0">
              <a:lnSpc>
                <a:spcPct val="100000"/>
              </a:lnSpc>
              <a:spcBef>
                <a:spcPts val="40"/>
              </a:spcBef>
              <a:buNone/>
            </a:pPr>
            <a:endParaRPr lang="da-DK" dirty="0">
              <a:latin typeface="+mj-l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da-DK" b="1" dirty="0" smtClean="0">
                <a:solidFill>
                  <a:schemeClr val="accent3"/>
                </a:solidFill>
                <a:latin typeface="+mj-lt"/>
              </a:rPr>
              <a:t>Feedbackmodtageren</a:t>
            </a:r>
            <a:r>
              <a:rPr lang="da-DK" b="1" dirty="0" smtClean="0">
                <a:latin typeface="+mj-lt"/>
              </a:rPr>
              <a:t> </a:t>
            </a:r>
            <a:r>
              <a:rPr lang="da-DK" dirty="0" smtClean="0">
                <a:latin typeface="+mj-lt"/>
              </a:rPr>
              <a:t>har besøg og får:</a:t>
            </a:r>
            <a:endParaRPr lang="da-DK" dirty="0">
              <a:latin typeface="+mj-lt"/>
            </a:endParaRPr>
          </a:p>
          <a:p>
            <a:pPr marL="639762" lvl="1">
              <a:spcBef>
                <a:spcPts val="5"/>
              </a:spcBef>
            </a:pPr>
            <a:r>
              <a:rPr lang="da-DK" dirty="0" smtClean="0">
                <a:latin typeface="+mj-lt"/>
              </a:rPr>
              <a:t>Et </a:t>
            </a:r>
            <a:r>
              <a:rPr lang="da-DK" dirty="0">
                <a:latin typeface="+mj-lt"/>
              </a:rPr>
              <a:t>eksternt perspektiv på egen </a:t>
            </a:r>
            <a:r>
              <a:rPr lang="da-DK" dirty="0" smtClean="0">
                <a:latin typeface="+mj-lt"/>
              </a:rPr>
              <a:t>praksis</a:t>
            </a:r>
          </a:p>
          <a:p>
            <a:pPr marL="639762" lvl="1">
              <a:spcBef>
                <a:spcPts val="5"/>
              </a:spcBef>
            </a:pPr>
            <a:r>
              <a:rPr lang="da-DK" dirty="0" smtClean="0">
                <a:latin typeface="+mj-lt"/>
              </a:rPr>
              <a:t>Konkrete </a:t>
            </a:r>
            <a:r>
              <a:rPr lang="da-DK" dirty="0">
                <a:latin typeface="+mj-lt"/>
              </a:rPr>
              <a:t>forslag til forbedringer i </a:t>
            </a:r>
            <a:r>
              <a:rPr lang="da-DK" dirty="0" smtClean="0">
                <a:latin typeface="+mj-lt"/>
              </a:rPr>
              <a:t>egen praksis</a:t>
            </a:r>
          </a:p>
          <a:p>
            <a:pPr marL="366712" lvl="1" indent="0">
              <a:spcBef>
                <a:spcPts val="5"/>
              </a:spcBef>
              <a:buNone/>
            </a:pPr>
            <a:endParaRPr lang="da-DK" dirty="0">
              <a:latin typeface="+mj-lt"/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0"/>
          </p:nvPr>
        </p:nvSpPr>
        <p:spPr>
          <a:xfrm>
            <a:off x="6638925" y="6309320"/>
            <a:ext cx="2324100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fld id="{D62E2F8E-0644-4BF5-89B9-CE8495371071}" type="slidenum">
              <a:rPr lang="da-DK" altLang="da-DK" sz="900" smtClean="0">
                <a:solidFill>
                  <a:schemeClr val="accent2"/>
                </a:solidFill>
              </a:rPr>
              <a:pPr>
                <a:spcAft>
                  <a:spcPct val="0"/>
                </a:spcAft>
                <a:buClrTx/>
                <a:buFontTx/>
                <a:buNone/>
              </a:pPr>
              <a:t>4</a:t>
            </a:fld>
            <a:r>
              <a:rPr lang="da-DK" altLang="da-DK" sz="900" dirty="0" smtClean="0">
                <a:solidFill>
                  <a:schemeClr val="accent2"/>
                </a:solidFill>
              </a:rPr>
              <a:t>  ▪  </a:t>
            </a:r>
            <a:r>
              <a:rPr lang="da-DK" altLang="da-DK" sz="900" dirty="0" smtClean="0">
                <a:solidFill>
                  <a:schemeClr val="accent2"/>
                </a:solidFill>
              </a:rPr>
              <a:t>Psykiatrien</a:t>
            </a:r>
            <a:endParaRPr lang="da-DK" altLang="da-DK" sz="9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89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Tips til </a:t>
            </a:r>
            <a:r>
              <a:rPr lang="da-DK" dirty="0" smtClean="0">
                <a:solidFill>
                  <a:schemeClr val="accent3"/>
                </a:solidFill>
              </a:rPr>
              <a:t>feedbackgiveren</a:t>
            </a:r>
            <a:br>
              <a:rPr lang="da-DK" dirty="0" smtClean="0">
                <a:solidFill>
                  <a:schemeClr val="accent3"/>
                </a:solidFill>
              </a:rPr>
            </a:br>
            <a:endParaRPr lang="da-DK" dirty="0">
              <a:solidFill>
                <a:schemeClr val="accent3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19137" y="1844823"/>
            <a:ext cx="7704000" cy="4680521"/>
          </a:xfrm>
        </p:spPr>
        <p:txBody>
          <a:bodyPr/>
          <a:lstStyle/>
          <a:p>
            <a:pPr>
              <a:spcBef>
                <a:spcPts val="95"/>
              </a:spcBef>
            </a:pPr>
            <a:r>
              <a:rPr lang="da-DK" spc="-5" dirty="0" smtClean="0">
                <a:cs typeface="Arial"/>
              </a:rPr>
              <a:t>Vær </a:t>
            </a:r>
            <a:r>
              <a:rPr lang="da-DK" spc="-5" dirty="0">
                <a:cs typeface="Arial"/>
              </a:rPr>
              <a:t>saglig, åben og</a:t>
            </a:r>
            <a:r>
              <a:rPr lang="da-DK" spc="85" dirty="0">
                <a:cs typeface="Arial"/>
              </a:rPr>
              <a:t> </a:t>
            </a:r>
            <a:r>
              <a:rPr lang="da-DK" spc="-5" dirty="0">
                <a:cs typeface="Arial"/>
              </a:rPr>
              <a:t>nysgerrig og </a:t>
            </a:r>
            <a:r>
              <a:rPr lang="da-DK" spc="-5" dirty="0" smtClean="0">
                <a:cs typeface="Arial"/>
              </a:rPr>
              <a:t>giv fagligt funderet </a:t>
            </a:r>
            <a:r>
              <a:rPr lang="da-DK" spc="-5" dirty="0">
                <a:cs typeface="Arial"/>
              </a:rPr>
              <a:t>feedback</a:t>
            </a:r>
            <a:r>
              <a:rPr lang="da-DK" spc="-5" dirty="0" smtClean="0">
                <a:cs typeface="Arial"/>
              </a:rPr>
              <a:t>.</a:t>
            </a:r>
          </a:p>
          <a:p>
            <a:pPr>
              <a:spcBef>
                <a:spcPts val="95"/>
              </a:spcBef>
            </a:pPr>
            <a:r>
              <a:rPr lang="da-DK" spc="-5" dirty="0" smtClean="0">
                <a:latin typeface="+mj-lt"/>
                <a:cs typeface="Arial"/>
              </a:rPr>
              <a:t>Forbliv ”fluen på væggen”, hvis det er aftalen.</a:t>
            </a:r>
            <a:endParaRPr lang="da-DK" spc="-5" dirty="0">
              <a:latin typeface="+mj-lt"/>
              <a:cs typeface="Arial"/>
            </a:endParaRPr>
          </a:p>
          <a:p>
            <a:pPr>
              <a:spcBef>
                <a:spcPts val="95"/>
              </a:spcBef>
            </a:pPr>
            <a:r>
              <a:rPr lang="da-DK" spc="-5" dirty="0" smtClean="0">
                <a:latin typeface="+mj-lt"/>
                <a:cs typeface="Arial"/>
              </a:rPr>
              <a:t>Reflektér over og notér:</a:t>
            </a:r>
          </a:p>
          <a:p>
            <a:pPr marL="925512" lvl="1" indent="-285750">
              <a:spcBef>
                <a:spcPts val="484"/>
              </a:spcBef>
              <a:tabLst>
                <a:tab pos="339725" algn="l"/>
                <a:tab pos="340360" algn="l"/>
              </a:tabLst>
            </a:pPr>
            <a:r>
              <a:rPr lang="da-DK" spc="-5" dirty="0" smtClean="0">
                <a:latin typeface="+mj-lt"/>
                <a:cs typeface="Arial" panose="020B0604020202020204" pitchFamily="34" charset="0"/>
              </a:rPr>
              <a:t>Hvad du </a:t>
            </a:r>
            <a:r>
              <a:rPr lang="da-DK" spc="-5" dirty="0">
                <a:latin typeface="+mj-lt"/>
                <a:cs typeface="Arial" panose="020B0604020202020204" pitchFamily="34" charset="0"/>
              </a:rPr>
              <a:t>især </a:t>
            </a:r>
            <a:r>
              <a:rPr lang="da-DK" spc="-5" dirty="0" smtClean="0">
                <a:latin typeface="+mj-lt"/>
                <a:cs typeface="Arial" panose="020B0604020202020204" pitchFamily="34" charset="0"/>
              </a:rPr>
              <a:t>lægger mærke</a:t>
            </a:r>
            <a:r>
              <a:rPr lang="da-DK" spc="5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da-DK" spc="-5" dirty="0">
                <a:latin typeface="+mj-lt"/>
                <a:cs typeface="Arial" panose="020B0604020202020204" pitchFamily="34" charset="0"/>
              </a:rPr>
              <a:t>til?</a:t>
            </a:r>
          </a:p>
          <a:p>
            <a:pPr marL="925512" lvl="1" indent="-285750">
              <a:spcBef>
                <a:spcPts val="380"/>
              </a:spcBef>
              <a:tabLst>
                <a:tab pos="339725" algn="l"/>
                <a:tab pos="340360" algn="l"/>
              </a:tabLst>
            </a:pPr>
            <a:r>
              <a:rPr lang="da-DK" spc="-5" dirty="0">
                <a:latin typeface="+mj-lt"/>
                <a:cs typeface="Arial" panose="020B0604020202020204" pitchFamily="34" charset="0"/>
              </a:rPr>
              <a:t>Hvad </a:t>
            </a:r>
            <a:r>
              <a:rPr lang="da-DK" spc="-5" dirty="0" smtClean="0">
                <a:latin typeface="+mj-lt"/>
                <a:cs typeface="Arial" panose="020B0604020202020204" pitchFamily="34" charset="0"/>
              </a:rPr>
              <a:t>du undrer </a:t>
            </a:r>
            <a:r>
              <a:rPr lang="da-DK" spc="-5" dirty="0">
                <a:latin typeface="+mj-lt"/>
                <a:cs typeface="Arial" panose="020B0604020202020204" pitchFamily="34" charset="0"/>
              </a:rPr>
              <a:t>dig</a:t>
            </a:r>
            <a:r>
              <a:rPr lang="da-DK" spc="25" dirty="0">
                <a:latin typeface="+mj-lt"/>
                <a:cs typeface="Arial" panose="020B0604020202020204" pitchFamily="34" charset="0"/>
              </a:rPr>
              <a:t> </a:t>
            </a:r>
            <a:r>
              <a:rPr lang="da-DK" spc="-5" dirty="0">
                <a:latin typeface="+mj-lt"/>
                <a:cs typeface="Arial" panose="020B0604020202020204" pitchFamily="34" charset="0"/>
              </a:rPr>
              <a:t>over?</a:t>
            </a:r>
          </a:p>
          <a:p>
            <a:pPr marL="925512" lvl="1" indent="-285750">
              <a:spcBef>
                <a:spcPts val="385"/>
              </a:spcBef>
              <a:tabLst>
                <a:tab pos="339725" algn="l"/>
                <a:tab pos="340360" algn="l"/>
              </a:tabLst>
            </a:pPr>
            <a:r>
              <a:rPr lang="da-DK" spc="-5" dirty="0">
                <a:latin typeface="+mj-lt"/>
                <a:cs typeface="Arial" panose="020B0604020202020204" pitchFamily="34" charset="0"/>
              </a:rPr>
              <a:t>Hvor </a:t>
            </a:r>
            <a:r>
              <a:rPr lang="da-DK" spc="-5" dirty="0" smtClean="0">
                <a:latin typeface="+mj-lt"/>
                <a:cs typeface="Arial" panose="020B0604020202020204" pitchFamily="34" charset="0"/>
              </a:rPr>
              <a:t>du ser </a:t>
            </a:r>
            <a:r>
              <a:rPr lang="da-DK" spc="-5" dirty="0">
                <a:latin typeface="+mj-lt"/>
                <a:cs typeface="Arial" panose="020B0604020202020204" pitchFamily="34" charset="0"/>
              </a:rPr>
              <a:t>gode eksempler på processer, faglig indsats, samarbejde</a:t>
            </a:r>
            <a:r>
              <a:rPr lang="da-DK" spc="175" dirty="0">
                <a:latin typeface="+mj-lt"/>
                <a:cs typeface="Arial" panose="020B0604020202020204" pitchFamily="34" charset="0"/>
              </a:rPr>
              <a:t> </a:t>
            </a:r>
            <a:r>
              <a:rPr lang="da-DK" spc="-5" dirty="0">
                <a:latin typeface="+mj-lt"/>
                <a:cs typeface="Arial" panose="020B0604020202020204" pitchFamily="34" charset="0"/>
              </a:rPr>
              <a:t>osv.?</a:t>
            </a:r>
          </a:p>
          <a:p>
            <a:pPr marL="925512" lvl="1" indent="-285750">
              <a:spcBef>
                <a:spcPts val="385"/>
              </a:spcBef>
              <a:tabLst>
                <a:tab pos="339725" algn="l"/>
                <a:tab pos="340360" algn="l"/>
              </a:tabLst>
            </a:pPr>
            <a:r>
              <a:rPr lang="da-DK" spc="-5" dirty="0">
                <a:latin typeface="+mj-lt"/>
                <a:cs typeface="Arial" panose="020B0604020202020204" pitchFamily="34" charset="0"/>
              </a:rPr>
              <a:t>Hvad </a:t>
            </a:r>
            <a:r>
              <a:rPr lang="da-DK" spc="-5" dirty="0" smtClean="0">
                <a:latin typeface="+mj-lt"/>
                <a:cs typeface="Arial" panose="020B0604020202020204" pitchFamily="34" charset="0"/>
              </a:rPr>
              <a:t>du ser, </a:t>
            </a:r>
            <a:r>
              <a:rPr lang="da-DK" spc="-5" dirty="0">
                <a:latin typeface="+mj-lt"/>
                <a:cs typeface="Arial" panose="020B0604020202020204" pitchFamily="34" charset="0"/>
              </a:rPr>
              <a:t>der kunne </a:t>
            </a:r>
            <a:r>
              <a:rPr lang="da-DK" spc="-5" dirty="0" smtClean="0">
                <a:latin typeface="+mj-lt"/>
                <a:cs typeface="Arial" panose="020B0604020202020204" pitchFamily="34" charset="0"/>
              </a:rPr>
              <a:t>have </a:t>
            </a:r>
            <a:r>
              <a:rPr lang="da-DK" spc="-5" dirty="0">
                <a:latin typeface="+mj-lt"/>
                <a:cs typeface="Arial" panose="020B0604020202020204" pitchFamily="34" charset="0"/>
              </a:rPr>
              <a:t>potentiale for</a:t>
            </a:r>
            <a:r>
              <a:rPr lang="da-DK" spc="95" dirty="0">
                <a:latin typeface="+mj-lt"/>
                <a:cs typeface="Arial" panose="020B0604020202020204" pitchFamily="34" charset="0"/>
              </a:rPr>
              <a:t> </a:t>
            </a:r>
            <a:r>
              <a:rPr lang="da-DK" spc="-5" dirty="0" smtClean="0">
                <a:latin typeface="+mj-lt"/>
                <a:cs typeface="Arial" panose="020B0604020202020204" pitchFamily="34" charset="0"/>
              </a:rPr>
              <a:t>forbedringer?</a:t>
            </a:r>
            <a:endParaRPr lang="da-DK" spc="-5" dirty="0">
              <a:latin typeface="+mj-lt"/>
              <a:cs typeface="Arial" panose="020B0604020202020204" pitchFamily="34" charset="0"/>
            </a:endParaRPr>
          </a:p>
          <a:p>
            <a:pPr marL="925512" lvl="1" indent="-285750">
              <a:spcBef>
                <a:spcPts val="385"/>
              </a:spcBef>
              <a:tabLst>
                <a:tab pos="339725" algn="l"/>
                <a:tab pos="340360" algn="l"/>
              </a:tabLst>
            </a:pPr>
            <a:r>
              <a:rPr lang="da-DK" spc="-5" dirty="0">
                <a:latin typeface="+mj-lt"/>
                <a:cs typeface="Arial" panose="020B0604020202020204" pitchFamily="34" charset="0"/>
              </a:rPr>
              <a:t>Hvilke gode ideer, eksempler eller andet tager du med hjem </a:t>
            </a:r>
            <a:r>
              <a:rPr lang="da-DK" dirty="0">
                <a:latin typeface="+mj-lt"/>
                <a:cs typeface="Arial" panose="020B0604020202020204" pitchFamily="34" charset="0"/>
              </a:rPr>
              <a:t>til </a:t>
            </a:r>
            <a:r>
              <a:rPr lang="da-DK" spc="-5" dirty="0">
                <a:latin typeface="+mj-lt"/>
                <a:cs typeface="Arial" panose="020B0604020202020204" pitchFamily="34" charset="0"/>
              </a:rPr>
              <a:t>egen</a:t>
            </a:r>
            <a:r>
              <a:rPr lang="da-DK" spc="145" dirty="0">
                <a:latin typeface="+mj-lt"/>
                <a:cs typeface="Arial" panose="020B0604020202020204" pitchFamily="34" charset="0"/>
              </a:rPr>
              <a:t> </a:t>
            </a:r>
            <a:r>
              <a:rPr lang="da-DK" spc="-5" dirty="0" smtClean="0">
                <a:latin typeface="+mj-lt"/>
                <a:cs typeface="Arial" panose="020B0604020202020204" pitchFamily="34" charset="0"/>
              </a:rPr>
              <a:t>afdeling?</a:t>
            </a:r>
            <a:endParaRPr lang="da-DK" spc="-5" dirty="0" smtClean="0">
              <a:latin typeface="+mj-lt"/>
              <a:cs typeface="Arial"/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0"/>
          </p:nvPr>
        </p:nvSpPr>
        <p:spPr>
          <a:xfrm>
            <a:off x="6638925" y="6309320"/>
            <a:ext cx="2324100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fld id="{D62E2F8E-0644-4BF5-89B9-CE8495371071}" type="slidenum">
              <a:rPr lang="da-DK" altLang="da-DK" sz="900" smtClean="0">
                <a:solidFill>
                  <a:schemeClr val="accent2"/>
                </a:solidFill>
              </a:rPr>
              <a:pPr>
                <a:spcAft>
                  <a:spcPct val="0"/>
                </a:spcAft>
                <a:buClrTx/>
                <a:buFontTx/>
                <a:buNone/>
              </a:pPr>
              <a:t>5</a:t>
            </a:fld>
            <a:r>
              <a:rPr lang="da-DK" altLang="da-DK" sz="900" dirty="0" smtClean="0">
                <a:solidFill>
                  <a:schemeClr val="accent2"/>
                </a:solidFill>
              </a:rPr>
              <a:t>  ▪  </a:t>
            </a:r>
            <a:r>
              <a:rPr lang="da-DK" altLang="da-DK" sz="900" dirty="0" smtClean="0">
                <a:solidFill>
                  <a:schemeClr val="accent2"/>
                </a:solidFill>
              </a:rPr>
              <a:t>Psykiatrien</a:t>
            </a:r>
            <a:endParaRPr lang="da-DK" altLang="da-DK" sz="9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09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Tips til </a:t>
            </a:r>
            <a:r>
              <a:rPr lang="da-DK" dirty="0" smtClean="0">
                <a:solidFill>
                  <a:schemeClr val="accent3"/>
                </a:solidFill>
              </a:rPr>
              <a:t>feedbackmodtageren</a:t>
            </a: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95"/>
              </a:spcBef>
            </a:pPr>
            <a:r>
              <a:rPr lang="da-DK" spc="-5" dirty="0" smtClean="0">
                <a:latin typeface="+mj-lt"/>
                <a:cs typeface="Arial"/>
              </a:rPr>
              <a:t>Lyt og modtag </a:t>
            </a:r>
            <a:r>
              <a:rPr lang="da-DK" spc="-5">
                <a:latin typeface="+mj-lt"/>
                <a:cs typeface="Arial"/>
              </a:rPr>
              <a:t>feedback </a:t>
            </a:r>
            <a:r>
              <a:rPr lang="da-DK" spc="-5" smtClean="0">
                <a:latin typeface="+mj-lt"/>
                <a:cs typeface="Arial"/>
              </a:rPr>
              <a:t>konstruktivt.</a:t>
            </a:r>
            <a:endParaRPr lang="da-DK" spc="-5" dirty="0">
              <a:latin typeface="+mj-lt"/>
              <a:cs typeface="Arial"/>
            </a:endParaRPr>
          </a:p>
          <a:p>
            <a:pPr>
              <a:spcBef>
                <a:spcPts val="484"/>
              </a:spcBef>
              <a:tabLst>
                <a:tab pos="339725" algn="l"/>
                <a:tab pos="340360" algn="l"/>
              </a:tabLst>
            </a:pPr>
            <a:r>
              <a:rPr lang="da-DK" spc="-5" dirty="0" smtClean="0">
                <a:latin typeface="+mj-lt"/>
                <a:cs typeface="Arial"/>
              </a:rPr>
              <a:t>Spørg og </a:t>
            </a:r>
            <a:r>
              <a:rPr lang="da-DK" spc="-5" dirty="0">
                <a:latin typeface="+mj-lt"/>
                <a:cs typeface="Arial"/>
              </a:rPr>
              <a:t>få uddybet </a:t>
            </a:r>
            <a:r>
              <a:rPr lang="da-DK" spc="-5" dirty="0" smtClean="0">
                <a:latin typeface="+mj-lt"/>
                <a:cs typeface="Arial"/>
              </a:rPr>
              <a:t>feedbacken.</a:t>
            </a:r>
            <a:endParaRPr lang="da-DK" spc="-5" dirty="0">
              <a:latin typeface="+mj-lt"/>
              <a:cs typeface="Arial"/>
            </a:endParaRPr>
          </a:p>
          <a:p>
            <a:pPr marL="12700">
              <a:spcBef>
                <a:spcPts val="484"/>
              </a:spcBef>
              <a:tabLst>
                <a:tab pos="339725" algn="l"/>
                <a:tab pos="340360" algn="l"/>
              </a:tabLst>
            </a:pPr>
            <a:r>
              <a:rPr lang="da-DK" spc="-5" dirty="0">
                <a:latin typeface="+mj-lt"/>
                <a:cs typeface="Arial"/>
              </a:rPr>
              <a:t>Undgå at forklare og </a:t>
            </a:r>
            <a:r>
              <a:rPr lang="da-DK" spc="-5" dirty="0" smtClean="0">
                <a:latin typeface="+mj-lt"/>
                <a:cs typeface="Arial"/>
              </a:rPr>
              <a:t>forsvare.</a:t>
            </a:r>
            <a:endParaRPr lang="da-DK" spc="-5" dirty="0">
              <a:latin typeface="+mj-lt"/>
              <a:cs typeface="Arial"/>
            </a:endParaRPr>
          </a:p>
          <a:p>
            <a:pPr marL="12700">
              <a:spcBef>
                <a:spcPts val="484"/>
              </a:spcBef>
              <a:tabLst>
                <a:tab pos="339725" algn="l"/>
                <a:tab pos="340360" algn="l"/>
              </a:tabLst>
            </a:pPr>
            <a:r>
              <a:rPr lang="da-DK" spc="-5" dirty="0">
                <a:latin typeface="+mj-lt"/>
                <a:cs typeface="Arial"/>
              </a:rPr>
              <a:t>Bed om eksempler og </a:t>
            </a:r>
            <a:r>
              <a:rPr lang="da-DK" spc="-5" dirty="0" smtClean="0">
                <a:latin typeface="+mj-lt"/>
                <a:cs typeface="Arial"/>
              </a:rPr>
              <a:t>overvejelser.</a:t>
            </a:r>
            <a:endParaRPr lang="da-DK" spc="-5" dirty="0">
              <a:latin typeface="+mj-lt"/>
              <a:cs typeface="Arial"/>
            </a:endParaRPr>
          </a:p>
          <a:p>
            <a:pPr marL="12700">
              <a:spcBef>
                <a:spcPts val="484"/>
              </a:spcBef>
              <a:tabLst>
                <a:tab pos="339725" algn="l"/>
                <a:tab pos="340360" algn="l"/>
              </a:tabLst>
            </a:pPr>
            <a:r>
              <a:rPr lang="da-DK" spc="-5" dirty="0">
                <a:latin typeface="+mj-lt"/>
                <a:cs typeface="Arial"/>
              </a:rPr>
              <a:t>Slut af med at spørge til:</a:t>
            </a:r>
          </a:p>
          <a:p>
            <a:pPr marL="639762" lvl="1">
              <a:spcBef>
                <a:spcPts val="484"/>
              </a:spcBef>
              <a:tabLst>
                <a:tab pos="339725" algn="l"/>
                <a:tab pos="340360" algn="l"/>
              </a:tabLst>
            </a:pPr>
            <a:r>
              <a:rPr lang="da-DK" spc="-5" dirty="0">
                <a:latin typeface="+mj-lt"/>
                <a:ea typeface="+mn-ea"/>
                <a:cs typeface="Arial"/>
              </a:rPr>
              <a:t>Hvis du kunne ændre </a:t>
            </a:r>
            <a:r>
              <a:rPr lang="da-DK" spc="-5" dirty="0" smtClean="0">
                <a:latin typeface="+mj-lt"/>
                <a:ea typeface="+mn-ea"/>
                <a:cs typeface="Arial"/>
              </a:rPr>
              <a:t>noget, </a:t>
            </a:r>
            <a:r>
              <a:rPr lang="da-DK" spc="-5" dirty="0">
                <a:latin typeface="+mj-lt"/>
                <a:ea typeface="+mn-ea"/>
                <a:cs typeface="Arial"/>
              </a:rPr>
              <a:t>hvad ville du så starte med?</a:t>
            </a:r>
          </a:p>
          <a:p>
            <a:pPr marL="639762" lvl="1">
              <a:spcBef>
                <a:spcPts val="484"/>
              </a:spcBef>
              <a:tabLst>
                <a:tab pos="339725" algn="l"/>
                <a:tab pos="340360" algn="l"/>
              </a:tabLst>
            </a:pPr>
            <a:r>
              <a:rPr lang="da-DK" spc="-5" dirty="0">
                <a:latin typeface="+mj-lt"/>
                <a:ea typeface="+mn-ea"/>
                <a:cs typeface="Arial"/>
              </a:rPr>
              <a:t>Hvilke gode råd har du til os efter i dag?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0"/>
          </p:nvPr>
        </p:nvSpPr>
        <p:spPr>
          <a:xfrm>
            <a:off x="6638925" y="6309320"/>
            <a:ext cx="2324100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fld id="{D62E2F8E-0644-4BF5-89B9-CE8495371071}" type="slidenum">
              <a:rPr lang="da-DK" altLang="da-DK" sz="900" smtClean="0">
                <a:solidFill>
                  <a:schemeClr val="accent2"/>
                </a:solidFill>
              </a:rPr>
              <a:pPr>
                <a:spcAft>
                  <a:spcPct val="0"/>
                </a:spcAft>
                <a:buClrTx/>
                <a:buFontTx/>
                <a:buNone/>
              </a:pPr>
              <a:t>6</a:t>
            </a:fld>
            <a:r>
              <a:rPr lang="da-DK" altLang="da-DK" sz="900" dirty="0" smtClean="0">
                <a:solidFill>
                  <a:schemeClr val="accent2"/>
                </a:solidFill>
              </a:rPr>
              <a:t>  ▪  </a:t>
            </a:r>
            <a:r>
              <a:rPr lang="da-DK" altLang="da-DK" sz="900" dirty="0" smtClean="0">
                <a:solidFill>
                  <a:schemeClr val="accent2"/>
                </a:solidFill>
              </a:rPr>
              <a:t>Psykiatrien</a:t>
            </a:r>
            <a:endParaRPr lang="da-DK" altLang="da-DK" sz="9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401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Inden I går i gang</a:t>
            </a:r>
            <a:br>
              <a:rPr lang="da-DK" dirty="0" smtClean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19137" y="2132856"/>
            <a:ext cx="7704000" cy="4010025"/>
          </a:xfrm>
        </p:spPr>
        <p:txBody>
          <a:bodyPr/>
          <a:lstStyle/>
          <a:p>
            <a:pPr marL="0" indent="0">
              <a:buNone/>
            </a:pPr>
            <a:r>
              <a:rPr lang="da-DK" sz="2000" b="1" dirty="0">
                <a:latin typeface="+mj-lt"/>
              </a:rPr>
              <a:t>Forberedelse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a-DK" sz="2000" dirty="0">
                <a:latin typeface="+mj-lt"/>
              </a:rPr>
              <a:t>Afstem på forhånd forventninger ift. </a:t>
            </a:r>
            <a:r>
              <a:rPr lang="da-DK" sz="2000" dirty="0" smtClean="0">
                <a:latin typeface="+mj-lt"/>
              </a:rPr>
              <a:t>tidsramme, </a:t>
            </a:r>
            <a:r>
              <a:rPr lang="da-DK" sz="2000" dirty="0">
                <a:latin typeface="+mj-lt"/>
              </a:rPr>
              <a:t>feedbackmodtagerens ønske om emne, feedbackgiverens rolle (flue på væg eller journalist).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a-DK" sz="2000" dirty="0" smtClean="0">
                <a:latin typeface="+mj-lt"/>
              </a:rPr>
              <a:t>Afsæt passende </a:t>
            </a:r>
            <a:r>
              <a:rPr lang="da-DK" sz="2000" dirty="0">
                <a:latin typeface="+mj-lt"/>
              </a:rPr>
              <a:t>tid til at give og modtage </a:t>
            </a:r>
            <a:r>
              <a:rPr lang="da-DK" sz="2000" dirty="0" smtClean="0">
                <a:latin typeface="+mj-lt"/>
              </a:rPr>
              <a:t>feedback efter observationen.</a:t>
            </a:r>
            <a:endParaRPr lang="da-DK" sz="2000" dirty="0">
              <a:latin typeface="+mj-lt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da-DK" sz="2000" spc="-5" dirty="0">
                <a:latin typeface="+mj-lt"/>
                <a:cs typeface="Arial"/>
              </a:rPr>
              <a:t>Husk at </a:t>
            </a:r>
            <a:r>
              <a:rPr lang="da-DK" sz="2000" spc="-10" dirty="0">
                <a:latin typeface="+mj-lt"/>
                <a:cs typeface="Arial"/>
              </a:rPr>
              <a:t>oplyse </a:t>
            </a:r>
            <a:r>
              <a:rPr lang="da-DK" sz="2000" spc="-5" dirty="0">
                <a:latin typeface="+mj-lt"/>
                <a:cs typeface="Arial"/>
              </a:rPr>
              <a:t>praksis om, at der er</a:t>
            </a:r>
            <a:r>
              <a:rPr lang="da-DK" sz="2000" spc="85" dirty="0">
                <a:latin typeface="+mj-lt"/>
                <a:cs typeface="Arial"/>
              </a:rPr>
              <a:t> </a:t>
            </a:r>
            <a:r>
              <a:rPr lang="da-DK" sz="2000" spc="-5" dirty="0" smtClean="0">
                <a:latin typeface="+mj-lt"/>
                <a:cs typeface="Arial"/>
              </a:rPr>
              <a:t>fodspor.</a:t>
            </a:r>
            <a:endParaRPr lang="da-DK" sz="2000" dirty="0">
              <a:latin typeface="+mj-lt"/>
            </a:endParaRPr>
          </a:p>
          <a:p>
            <a:pPr marL="0" indent="0">
              <a:buNone/>
            </a:pPr>
            <a:r>
              <a:rPr lang="da-DK" sz="2000" b="1" dirty="0" smtClean="0">
                <a:latin typeface="+mj-lt"/>
              </a:rPr>
              <a:t>	</a:t>
            </a:r>
            <a:endParaRPr lang="da-DK" sz="2000" b="1" dirty="0">
              <a:latin typeface="+mj-lt"/>
            </a:endParaRPr>
          </a:p>
          <a:p>
            <a:pPr marL="0" indent="0">
              <a:buNone/>
            </a:pPr>
            <a:r>
              <a:rPr lang="da-DK" sz="2000" b="1" dirty="0">
                <a:latin typeface="+mj-lt"/>
              </a:rPr>
              <a:t> </a:t>
            </a:r>
            <a:r>
              <a:rPr lang="da-DK" sz="2000" b="1" dirty="0" smtClean="0">
                <a:latin typeface="+mj-lt"/>
              </a:rPr>
              <a:t>       Materialer</a:t>
            </a:r>
            <a:r>
              <a:rPr lang="da-DK" sz="2000" b="1" dirty="0">
                <a:latin typeface="+mj-lt"/>
              </a:rPr>
              <a:t>:</a:t>
            </a:r>
            <a:r>
              <a:rPr lang="da-DK" sz="2000" dirty="0">
                <a:latin typeface="+mj-lt"/>
              </a:rPr>
              <a:t> blokke og penne </a:t>
            </a:r>
            <a:r>
              <a:rPr lang="da-DK" sz="2000" dirty="0" smtClean="0">
                <a:latin typeface="+mj-lt"/>
              </a:rPr>
              <a:t>til noter undervejs.</a:t>
            </a:r>
            <a:endParaRPr lang="da-DK" sz="2000" dirty="0">
              <a:latin typeface="+mj-lt"/>
            </a:endParaRPr>
          </a:p>
          <a:p>
            <a:endParaRPr lang="da-DK" sz="2000" dirty="0">
              <a:latin typeface="+mj-lt"/>
            </a:endParaRPr>
          </a:p>
          <a:p>
            <a:endParaRPr lang="da-DK" sz="2000" dirty="0">
              <a:latin typeface="+mj-lt"/>
            </a:endParaRPr>
          </a:p>
          <a:p>
            <a:endParaRPr lang="da-DK" sz="2800" dirty="0">
              <a:latin typeface="+mj-lt"/>
            </a:endParaRPr>
          </a:p>
        </p:txBody>
      </p:sp>
      <p:sp>
        <p:nvSpPr>
          <p:cNvPr id="4" name="Pladsholder til indhold 3"/>
          <p:cNvSpPr txBox="1">
            <a:spLocks/>
          </p:cNvSpPr>
          <p:nvPr/>
        </p:nvSpPr>
        <p:spPr bwMode="auto">
          <a:xfrm>
            <a:off x="755576" y="5288387"/>
            <a:ext cx="3600401" cy="899689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271463" indent="-27146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98525" indent="-273050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343025" indent="-180975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3pPr>
            <a:lvl4pPr marL="1892300" indent="-18256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4pPr>
            <a:lvl5pPr marL="23320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7892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32464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37036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41608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da-DK" sz="1800" b="1" kern="0" dirty="0" smtClean="0">
                <a:solidFill>
                  <a:schemeClr val="bg1"/>
                </a:solidFill>
              </a:rPr>
              <a:t>Varighed: </a:t>
            </a:r>
            <a:r>
              <a:rPr lang="da-DK" sz="1800" kern="0" dirty="0" smtClean="0">
                <a:solidFill>
                  <a:schemeClr val="bg1"/>
                </a:solidFill>
              </a:rPr>
              <a:t>op til 4 timer</a:t>
            </a:r>
            <a:endParaRPr lang="da-DK" sz="1800" kern="0" dirty="0">
              <a:solidFill>
                <a:schemeClr val="bg1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 rot="845043">
            <a:off x="5292080" y="836712"/>
            <a:ext cx="3384376" cy="1440160"/>
          </a:xfrm>
          <a:prstGeom prst="ellipse">
            <a:avLst/>
          </a:prstGeom>
          <a:noFill/>
          <a:ln w="19050" cap="rnd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rgbClr val="3F3018"/>
                </a:solidFill>
              </a:rPr>
              <a:t>Feedbackmodtager tilrettelægger fodsporet</a:t>
            </a:r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6" name="Freeform 14"/>
          <p:cNvSpPr>
            <a:spLocks noEditPoints="1"/>
          </p:cNvSpPr>
          <p:nvPr/>
        </p:nvSpPr>
        <p:spPr bwMode="auto">
          <a:xfrm>
            <a:off x="848974" y="4668503"/>
            <a:ext cx="482666" cy="416681"/>
          </a:xfrm>
          <a:custGeom>
            <a:avLst/>
            <a:gdLst>
              <a:gd name="T0" fmla="*/ 592 w 809"/>
              <a:gd name="T1" fmla="*/ 414 h 612"/>
              <a:gd name="T2" fmla="*/ 161 w 809"/>
              <a:gd name="T3" fmla="*/ 56 h 612"/>
              <a:gd name="T4" fmla="*/ 14 w 809"/>
              <a:gd name="T5" fmla="*/ 0 h 612"/>
              <a:gd name="T6" fmla="*/ 129 w 809"/>
              <a:gd name="T7" fmla="*/ 32 h 612"/>
              <a:gd name="T8" fmla="*/ 161 w 809"/>
              <a:gd name="T9" fmla="*/ 88 h 612"/>
              <a:gd name="T10" fmla="*/ 574 w 809"/>
              <a:gd name="T11" fmla="*/ 382 h 612"/>
              <a:gd name="T12" fmla="*/ 161 w 809"/>
              <a:gd name="T13" fmla="*/ 88 h 612"/>
              <a:gd name="T14" fmla="*/ 224 w 809"/>
              <a:gd name="T15" fmla="*/ 154 h 612"/>
              <a:gd name="T16" fmla="*/ 280 w 809"/>
              <a:gd name="T17" fmla="*/ 210 h 612"/>
              <a:gd name="T18" fmla="*/ 333 w 809"/>
              <a:gd name="T19" fmla="*/ 153 h 612"/>
              <a:gd name="T20" fmla="*/ 394 w 809"/>
              <a:gd name="T21" fmla="*/ 213 h 612"/>
              <a:gd name="T22" fmla="*/ 333 w 809"/>
              <a:gd name="T23" fmla="*/ 153 h 612"/>
              <a:gd name="T24" fmla="*/ 440 w 809"/>
              <a:gd name="T25" fmla="*/ 155 h 612"/>
              <a:gd name="T26" fmla="*/ 496 w 809"/>
              <a:gd name="T27" fmla="*/ 211 h 612"/>
              <a:gd name="T28" fmla="*/ 606 w 809"/>
              <a:gd name="T29" fmla="*/ 155 h 612"/>
              <a:gd name="T30" fmla="*/ 545 w 809"/>
              <a:gd name="T31" fmla="*/ 214 h 612"/>
              <a:gd name="T32" fmla="*/ 606 w 809"/>
              <a:gd name="T33" fmla="*/ 155 h 612"/>
              <a:gd name="T34" fmla="*/ 280 w 809"/>
              <a:gd name="T35" fmla="*/ 320 h 612"/>
              <a:gd name="T36" fmla="*/ 224 w 809"/>
              <a:gd name="T37" fmla="*/ 265 h 612"/>
              <a:gd name="T38" fmla="*/ 333 w 809"/>
              <a:gd name="T39" fmla="*/ 264 h 612"/>
              <a:gd name="T40" fmla="*/ 391 w 809"/>
              <a:gd name="T41" fmla="*/ 322 h 612"/>
              <a:gd name="T42" fmla="*/ 333 w 809"/>
              <a:gd name="T43" fmla="*/ 264 h 612"/>
              <a:gd name="T44" fmla="*/ 497 w 809"/>
              <a:gd name="T45" fmla="*/ 320 h 612"/>
              <a:gd name="T46" fmla="*/ 441 w 809"/>
              <a:gd name="T47" fmla="*/ 265 h 612"/>
              <a:gd name="T48" fmla="*/ 162 w 809"/>
              <a:gd name="T49" fmla="*/ 448 h 612"/>
              <a:gd name="T50" fmla="*/ 87 w 809"/>
              <a:gd name="T51" fmla="*/ 585 h 612"/>
              <a:gd name="T52" fmla="*/ 146 w 809"/>
              <a:gd name="T53" fmla="*/ 612 h 612"/>
              <a:gd name="T54" fmla="*/ 235 w 809"/>
              <a:gd name="T55" fmla="*/ 534 h 612"/>
              <a:gd name="T56" fmla="*/ 162 w 809"/>
              <a:gd name="T57" fmla="*/ 448 h 612"/>
              <a:gd name="T58" fmla="*/ 186 w 809"/>
              <a:gd name="T59" fmla="*/ 569 h 612"/>
              <a:gd name="T60" fmla="*/ 108 w 809"/>
              <a:gd name="T61" fmla="*/ 567 h 612"/>
              <a:gd name="T62" fmla="*/ 159 w 809"/>
              <a:gd name="T63" fmla="*/ 476 h 612"/>
              <a:gd name="T64" fmla="*/ 196 w 809"/>
              <a:gd name="T65" fmla="*/ 492 h 612"/>
              <a:gd name="T66" fmla="*/ 207 w 809"/>
              <a:gd name="T67" fmla="*/ 530 h 612"/>
              <a:gd name="T68" fmla="*/ 456 w 809"/>
              <a:gd name="T69" fmla="*/ 585 h 612"/>
              <a:gd name="T70" fmla="*/ 573 w 809"/>
              <a:gd name="T71" fmla="*/ 590 h 612"/>
              <a:gd name="T72" fmla="*/ 587 w 809"/>
              <a:gd name="T73" fmla="*/ 474 h 612"/>
              <a:gd name="T74" fmla="*/ 576 w 809"/>
              <a:gd name="T75" fmla="*/ 530 h 612"/>
              <a:gd name="T76" fmla="*/ 478 w 809"/>
              <a:gd name="T77" fmla="*/ 567 h 612"/>
              <a:gd name="T78" fmla="*/ 528 w 809"/>
              <a:gd name="T79" fmla="*/ 476 h 612"/>
              <a:gd name="T80" fmla="*/ 576 w 809"/>
              <a:gd name="T81" fmla="*/ 530 h 6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809" h="612">
                <a:moveTo>
                  <a:pt x="129" y="414"/>
                </a:moveTo>
                <a:cubicBezTo>
                  <a:pt x="592" y="414"/>
                  <a:pt x="592" y="414"/>
                  <a:pt x="592" y="414"/>
                </a:cubicBezTo>
                <a:cubicBezTo>
                  <a:pt x="809" y="46"/>
                  <a:pt x="809" y="46"/>
                  <a:pt x="809" y="46"/>
                </a:cubicBezTo>
                <a:cubicBezTo>
                  <a:pt x="161" y="56"/>
                  <a:pt x="161" y="56"/>
                  <a:pt x="161" y="56"/>
                </a:cubicBezTo>
                <a:cubicBezTo>
                  <a:pt x="161" y="0"/>
                  <a:pt x="161" y="0"/>
                  <a:pt x="161" y="0"/>
                </a:cubicBezTo>
                <a:cubicBezTo>
                  <a:pt x="14" y="0"/>
                  <a:pt x="14" y="0"/>
                  <a:pt x="14" y="0"/>
                </a:cubicBezTo>
                <a:cubicBezTo>
                  <a:pt x="0" y="48"/>
                  <a:pt x="0" y="48"/>
                  <a:pt x="0" y="48"/>
                </a:cubicBezTo>
                <a:cubicBezTo>
                  <a:pt x="129" y="32"/>
                  <a:pt x="129" y="32"/>
                  <a:pt x="129" y="32"/>
                </a:cubicBezTo>
                <a:lnTo>
                  <a:pt x="129" y="414"/>
                </a:lnTo>
                <a:close/>
                <a:moveTo>
                  <a:pt x="161" y="88"/>
                </a:moveTo>
                <a:cubicBezTo>
                  <a:pt x="721" y="87"/>
                  <a:pt x="721" y="87"/>
                  <a:pt x="721" y="87"/>
                </a:cubicBezTo>
                <a:cubicBezTo>
                  <a:pt x="574" y="382"/>
                  <a:pt x="574" y="382"/>
                  <a:pt x="574" y="382"/>
                </a:cubicBezTo>
                <a:cubicBezTo>
                  <a:pt x="161" y="382"/>
                  <a:pt x="161" y="382"/>
                  <a:pt x="161" y="382"/>
                </a:cubicBezTo>
                <a:lnTo>
                  <a:pt x="161" y="88"/>
                </a:lnTo>
                <a:close/>
                <a:moveTo>
                  <a:pt x="280" y="154"/>
                </a:moveTo>
                <a:cubicBezTo>
                  <a:pt x="224" y="154"/>
                  <a:pt x="224" y="154"/>
                  <a:pt x="224" y="154"/>
                </a:cubicBezTo>
                <a:cubicBezTo>
                  <a:pt x="219" y="212"/>
                  <a:pt x="219" y="212"/>
                  <a:pt x="219" y="212"/>
                </a:cubicBezTo>
                <a:cubicBezTo>
                  <a:pt x="280" y="210"/>
                  <a:pt x="280" y="210"/>
                  <a:pt x="280" y="210"/>
                </a:cubicBezTo>
                <a:lnTo>
                  <a:pt x="280" y="154"/>
                </a:lnTo>
                <a:close/>
                <a:moveTo>
                  <a:pt x="333" y="153"/>
                </a:moveTo>
                <a:cubicBezTo>
                  <a:pt x="333" y="208"/>
                  <a:pt x="333" y="208"/>
                  <a:pt x="333" y="208"/>
                </a:cubicBezTo>
                <a:cubicBezTo>
                  <a:pt x="394" y="213"/>
                  <a:pt x="394" y="213"/>
                  <a:pt x="394" y="213"/>
                </a:cubicBezTo>
                <a:cubicBezTo>
                  <a:pt x="389" y="153"/>
                  <a:pt x="389" y="153"/>
                  <a:pt x="389" y="153"/>
                </a:cubicBezTo>
                <a:lnTo>
                  <a:pt x="333" y="153"/>
                </a:lnTo>
                <a:close/>
                <a:moveTo>
                  <a:pt x="496" y="155"/>
                </a:moveTo>
                <a:cubicBezTo>
                  <a:pt x="440" y="155"/>
                  <a:pt x="440" y="155"/>
                  <a:pt x="440" y="155"/>
                </a:cubicBezTo>
                <a:cubicBezTo>
                  <a:pt x="435" y="215"/>
                  <a:pt x="435" y="215"/>
                  <a:pt x="435" y="215"/>
                </a:cubicBezTo>
                <a:cubicBezTo>
                  <a:pt x="496" y="211"/>
                  <a:pt x="496" y="211"/>
                  <a:pt x="496" y="211"/>
                </a:cubicBezTo>
                <a:lnTo>
                  <a:pt x="496" y="155"/>
                </a:lnTo>
                <a:close/>
                <a:moveTo>
                  <a:pt x="606" y="155"/>
                </a:moveTo>
                <a:cubicBezTo>
                  <a:pt x="550" y="155"/>
                  <a:pt x="550" y="155"/>
                  <a:pt x="550" y="155"/>
                </a:cubicBezTo>
                <a:cubicBezTo>
                  <a:pt x="545" y="214"/>
                  <a:pt x="545" y="214"/>
                  <a:pt x="545" y="214"/>
                </a:cubicBezTo>
                <a:cubicBezTo>
                  <a:pt x="606" y="211"/>
                  <a:pt x="606" y="211"/>
                  <a:pt x="606" y="211"/>
                </a:cubicBezTo>
                <a:lnTo>
                  <a:pt x="606" y="155"/>
                </a:lnTo>
                <a:close/>
                <a:moveTo>
                  <a:pt x="224" y="320"/>
                </a:moveTo>
                <a:cubicBezTo>
                  <a:pt x="280" y="320"/>
                  <a:pt x="280" y="320"/>
                  <a:pt x="280" y="320"/>
                </a:cubicBezTo>
                <a:cubicBezTo>
                  <a:pt x="286" y="265"/>
                  <a:pt x="286" y="265"/>
                  <a:pt x="286" y="265"/>
                </a:cubicBezTo>
                <a:cubicBezTo>
                  <a:pt x="224" y="265"/>
                  <a:pt x="224" y="265"/>
                  <a:pt x="224" y="265"/>
                </a:cubicBezTo>
                <a:lnTo>
                  <a:pt x="224" y="320"/>
                </a:lnTo>
                <a:close/>
                <a:moveTo>
                  <a:pt x="333" y="264"/>
                </a:moveTo>
                <a:cubicBezTo>
                  <a:pt x="333" y="320"/>
                  <a:pt x="333" y="320"/>
                  <a:pt x="333" y="320"/>
                </a:cubicBezTo>
                <a:cubicBezTo>
                  <a:pt x="391" y="322"/>
                  <a:pt x="391" y="322"/>
                  <a:pt x="391" y="322"/>
                </a:cubicBezTo>
                <a:cubicBezTo>
                  <a:pt x="389" y="264"/>
                  <a:pt x="389" y="264"/>
                  <a:pt x="389" y="264"/>
                </a:cubicBezTo>
                <a:lnTo>
                  <a:pt x="333" y="264"/>
                </a:lnTo>
                <a:close/>
                <a:moveTo>
                  <a:pt x="441" y="320"/>
                </a:moveTo>
                <a:cubicBezTo>
                  <a:pt x="497" y="320"/>
                  <a:pt x="497" y="320"/>
                  <a:pt x="497" y="320"/>
                </a:cubicBezTo>
                <a:cubicBezTo>
                  <a:pt x="502" y="262"/>
                  <a:pt x="502" y="262"/>
                  <a:pt x="502" y="262"/>
                </a:cubicBezTo>
                <a:cubicBezTo>
                  <a:pt x="441" y="265"/>
                  <a:pt x="441" y="265"/>
                  <a:pt x="441" y="265"/>
                </a:cubicBezTo>
                <a:lnTo>
                  <a:pt x="441" y="320"/>
                </a:lnTo>
                <a:close/>
                <a:moveTo>
                  <a:pt x="162" y="448"/>
                </a:moveTo>
                <a:cubicBezTo>
                  <a:pt x="140" y="447"/>
                  <a:pt x="118" y="455"/>
                  <a:pt x="101" y="469"/>
                </a:cubicBezTo>
                <a:cubicBezTo>
                  <a:pt x="65" y="500"/>
                  <a:pt x="59" y="552"/>
                  <a:pt x="87" y="585"/>
                </a:cubicBezTo>
                <a:cubicBezTo>
                  <a:pt x="101" y="602"/>
                  <a:pt x="121" y="611"/>
                  <a:pt x="143" y="612"/>
                </a:cubicBezTo>
                <a:cubicBezTo>
                  <a:pt x="144" y="612"/>
                  <a:pt x="145" y="612"/>
                  <a:pt x="146" y="612"/>
                </a:cubicBezTo>
                <a:cubicBezTo>
                  <a:pt x="167" y="612"/>
                  <a:pt x="187" y="604"/>
                  <a:pt x="204" y="590"/>
                </a:cubicBezTo>
                <a:cubicBezTo>
                  <a:pt x="221" y="576"/>
                  <a:pt x="232" y="556"/>
                  <a:pt x="235" y="534"/>
                </a:cubicBezTo>
                <a:cubicBezTo>
                  <a:pt x="238" y="512"/>
                  <a:pt x="232" y="491"/>
                  <a:pt x="218" y="474"/>
                </a:cubicBezTo>
                <a:cubicBezTo>
                  <a:pt x="204" y="458"/>
                  <a:pt x="184" y="449"/>
                  <a:pt x="162" y="448"/>
                </a:cubicBezTo>
                <a:close/>
                <a:moveTo>
                  <a:pt x="207" y="530"/>
                </a:moveTo>
                <a:cubicBezTo>
                  <a:pt x="205" y="545"/>
                  <a:pt x="198" y="559"/>
                  <a:pt x="186" y="569"/>
                </a:cubicBezTo>
                <a:cubicBezTo>
                  <a:pt x="174" y="579"/>
                  <a:pt x="159" y="584"/>
                  <a:pt x="144" y="584"/>
                </a:cubicBezTo>
                <a:cubicBezTo>
                  <a:pt x="130" y="583"/>
                  <a:pt x="117" y="577"/>
                  <a:pt x="108" y="567"/>
                </a:cubicBezTo>
                <a:cubicBezTo>
                  <a:pt x="90" y="546"/>
                  <a:pt x="95" y="511"/>
                  <a:pt x="119" y="491"/>
                </a:cubicBezTo>
                <a:cubicBezTo>
                  <a:pt x="131" y="481"/>
                  <a:pt x="145" y="476"/>
                  <a:pt x="159" y="476"/>
                </a:cubicBezTo>
                <a:cubicBezTo>
                  <a:pt x="159" y="476"/>
                  <a:pt x="160" y="476"/>
                  <a:pt x="161" y="476"/>
                </a:cubicBezTo>
                <a:cubicBezTo>
                  <a:pt x="175" y="476"/>
                  <a:pt x="188" y="482"/>
                  <a:pt x="196" y="492"/>
                </a:cubicBezTo>
                <a:cubicBezTo>
                  <a:pt x="196" y="492"/>
                  <a:pt x="196" y="492"/>
                  <a:pt x="196" y="492"/>
                </a:cubicBezTo>
                <a:cubicBezTo>
                  <a:pt x="205" y="503"/>
                  <a:pt x="209" y="516"/>
                  <a:pt x="207" y="530"/>
                </a:cubicBezTo>
                <a:close/>
                <a:moveTo>
                  <a:pt x="470" y="469"/>
                </a:moveTo>
                <a:cubicBezTo>
                  <a:pt x="434" y="500"/>
                  <a:pt x="428" y="552"/>
                  <a:pt x="456" y="585"/>
                </a:cubicBezTo>
                <a:cubicBezTo>
                  <a:pt x="471" y="603"/>
                  <a:pt x="493" y="612"/>
                  <a:pt x="516" y="612"/>
                </a:cubicBezTo>
                <a:cubicBezTo>
                  <a:pt x="536" y="612"/>
                  <a:pt x="556" y="605"/>
                  <a:pt x="573" y="590"/>
                </a:cubicBezTo>
                <a:cubicBezTo>
                  <a:pt x="590" y="576"/>
                  <a:pt x="601" y="556"/>
                  <a:pt x="604" y="534"/>
                </a:cubicBezTo>
                <a:cubicBezTo>
                  <a:pt x="607" y="512"/>
                  <a:pt x="601" y="491"/>
                  <a:pt x="587" y="474"/>
                </a:cubicBezTo>
                <a:cubicBezTo>
                  <a:pt x="559" y="441"/>
                  <a:pt x="506" y="439"/>
                  <a:pt x="470" y="469"/>
                </a:cubicBezTo>
                <a:close/>
                <a:moveTo>
                  <a:pt x="576" y="530"/>
                </a:moveTo>
                <a:cubicBezTo>
                  <a:pt x="575" y="545"/>
                  <a:pt x="567" y="559"/>
                  <a:pt x="555" y="569"/>
                </a:cubicBezTo>
                <a:cubicBezTo>
                  <a:pt x="531" y="590"/>
                  <a:pt x="496" y="589"/>
                  <a:pt x="478" y="567"/>
                </a:cubicBezTo>
                <a:cubicBezTo>
                  <a:pt x="459" y="546"/>
                  <a:pt x="464" y="511"/>
                  <a:pt x="489" y="491"/>
                </a:cubicBezTo>
                <a:cubicBezTo>
                  <a:pt x="500" y="481"/>
                  <a:pt x="514" y="476"/>
                  <a:pt x="528" y="476"/>
                </a:cubicBezTo>
                <a:cubicBezTo>
                  <a:pt x="543" y="476"/>
                  <a:pt x="556" y="481"/>
                  <a:pt x="566" y="492"/>
                </a:cubicBezTo>
                <a:cubicBezTo>
                  <a:pt x="575" y="503"/>
                  <a:pt x="578" y="516"/>
                  <a:pt x="576" y="530"/>
                </a:cubicBezTo>
                <a:close/>
              </a:path>
            </a:pathLst>
          </a:custGeom>
          <a:solidFill>
            <a:srgbClr val="4646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7" name="Pladsholder til sidefod 4"/>
          <p:cNvSpPr>
            <a:spLocks noGrp="1"/>
          </p:cNvSpPr>
          <p:nvPr>
            <p:ph type="ftr" sz="quarter" idx="10"/>
          </p:nvPr>
        </p:nvSpPr>
        <p:spPr>
          <a:xfrm>
            <a:off x="6638925" y="6309320"/>
            <a:ext cx="2324100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fld id="{D62E2F8E-0644-4BF5-89B9-CE8495371071}" type="slidenum">
              <a:rPr lang="da-DK" altLang="da-DK" sz="900" smtClean="0">
                <a:solidFill>
                  <a:schemeClr val="accent2"/>
                </a:solidFill>
              </a:rPr>
              <a:pPr>
                <a:spcAft>
                  <a:spcPct val="0"/>
                </a:spcAft>
                <a:buClrTx/>
                <a:buFontTx/>
                <a:buNone/>
              </a:pPr>
              <a:t>7</a:t>
            </a:fld>
            <a:r>
              <a:rPr lang="da-DK" altLang="da-DK" sz="900" dirty="0" smtClean="0">
                <a:solidFill>
                  <a:schemeClr val="accent2"/>
                </a:solidFill>
              </a:rPr>
              <a:t>  ▪  </a:t>
            </a:r>
            <a:r>
              <a:rPr lang="da-DK" altLang="da-DK" sz="900" dirty="0" smtClean="0">
                <a:solidFill>
                  <a:schemeClr val="accent2"/>
                </a:solidFill>
              </a:rPr>
              <a:t>Psykiatrien</a:t>
            </a:r>
            <a:endParaRPr lang="da-DK" altLang="da-DK" sz="9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867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Få mere viden til at forstå dit system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19136" y="2060848"/>
            <a:ext cx="8173344" cy="4298057"/>
          </a:xfrm>
        </p:spPr>
        <p:txBody>
          <a:bodyPr/>
          <a:lstStyle/>
          <a:p>
            <a:pPr marL="0" indent="0">
              <a:buNone/>
            </a:pPr>
            <a:r>
              <a:rPr lang="da-DK" dirty="0" smtClean="0"/>
              <a:t>Besøg værktøjskassen på </a:t>
            </a:r>
            <a:r>
              <a:rPr lang="da-DK" dirty="0" smtClean="0">
                <a:hlinkClick r:id="rId2"/>
              </a:rPr>
              <a:t>www.psykiatrien.rm.dk/forbedring</a:t>
            </a:r>
            <a:r>
              <a:rPr lang="da-DK" dirty="0" smtClean="0"/>
              <a:t> og </a:t>
            </a:r>
            <a:r>
              <a:rPr lang="da-DK" dirty="0" smtClean="0"/>
              <a:t>find bl.a. trin for trin-vejledning til:</a:t>
            </a:r>
          </a:p>
          <a:p>
            <a:pPr lvl="1"/>
            <a:r>
              <a:rPr lang="da-DK" dirty="0" err="1" smtClean="0"/>
              <a:t>Paretoanalyse</a:t>
            </a:r>
            <a:endParaRPr lang="da-DK" dirty="0" smtClean="0"/>
          </a:p>
          <a:p>
            <a:pPr lvl="1"/>
            <a:r>
              <a:rPr lang="da-DK" dirty="0" smtClean="0"/>
              <a:t>Arbejdsgangsanalyse</a:t>
            </a:r>
          </a:p>
          <a:p>
            <a:pPr lvl="1"/>
            <a:r>
              <a:rPr lang="da-DK" dirty="0" smtClean="0"/>
              <a:t>15 skridt</a:t>
            </a:r>
          </a:p>
          <a:p>
            <a:pPr lvl="1"/>
            <a:r>
              <a:rPr lang="da-DK" dirty="0" err="1" smtClean="0"/>
              <a:t>Quick</a:t>
            </a:r>
            <a:r>
              <a:rPr lang="da-DK" dirty="0" smtClean="0"/>
              <a:t> &amp; </a:t>
            </a:r>
            <a:r>
              <a:rPr lang="da-DK" dirty="0" err="1" smtClean="0"/>
              <a:t>dirty</a:t>
            </a:r>
            <a:endParaRPr lang="da-DK" dirty="0" smtClean="0"/>
          </a:p>
          <a:p>
            <a:pPr lvl="1"/>
            <a:endParaRPr lang="da-DK" dirty="0"/>
          </a:p>
          <a:p>
            <a:pPr lvl="1"/>
            <a:endParaRPr lang="da-DK" dirty="0" smtClean="0"/>
          </a:p>
          <a:p>
            <a:pPr marL="0" indent="0">
              <a:spcAft>
                <a:spcPts val="0"/>
              </a:spcAft>
              <a:buNone/>
              <a:defRPr/>
            </a:pPr>
            <a:endParaRPr lang="da-DK" sz="1200" dirty="0">
              <a:solidFill>
                <a:srgbClr val="FF0000"/>
              </a:solidFill>
            </a:endParaRPr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0"/>
          </p:nvPr>
        </p:nvSpPr>
        <p:spPr>
          <a:xfrm>
            <a:off x="6638925" y="6309320"/>
            <a:ext cx="2324100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fld id="{D62E2F8E-0644-4BF5-89B9-CE8495371071}" type="slidenum">
              <a:rPr lang="da-DK" altLang="da-DK" sz="900" smtClean="0">
                <a:solidFill>
                  <a:schemeClr val="accent2"/>
                </a:solidFill>
              </a:rPr>
              <a:pPr>
                <a:spcAft>
                  <a:spcPct val="0"/>
                </a:spcAft>
                <a:buClrTx/>
                <a:buFontTx/>
                <a:buNone/>
              </a:pPr>
              <a:t>8</a:t>
            </a:fld>
            <a:r>
              <a:rPr lang="da-DK" altLang="da-DK" sz="900" dirty="0" smtClean="0">
                <a:solidFill>
                  <a:schemeClr val="accent2"/>
                </a:solidFill>
              </a:rPr>
              <a:t>  ▪  </a:t>
            </a:r>
            <a:r>
              <a:rPr lang="da-DK" altLang="da-DK" sz="900" dirty="0" smtClean="0">
                <a:solidFill>
                  <a:schemeClr val="accent2"/>
                </a:solidFill>
              </a:rPr>
              <a:t>Psykiatrien</a:t>
            </a:r>
            <a:endParaRPr lang="da-DK" altLang="da-DK" sz="9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66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Trin for trin: Fodspor&amp;quot;&quot;/&gt;&lt;property id=&quot;20307&quot; value=&quot;262&quot;/&gt;&lt;/object&gt;&lt;object type=&quot;3&quot; unique_id=&quot;12360&quot;&gt;&lt;property id=&quot;20148&quot; value=&quot;5&quot;/&gt;&lt;property id=&quot;20300&quot; value=&quot;Slide 8 - &amp;quot;Få mere viden til at forstå dit system&amp;quot;&quot;/&gt;&lt;property id=&quot;20307&quot; value=&quot;283&quot;/&gt;&lt;/object&gt;&lt;object type=&quot;3&quot; unique_id=&quot;62009&quot;&gt;&lt;property id=&quot;20148&quot; value=&quot;5&quot;/&gt;&lt;property id=&quot;20300&quot; value=&quot;Slide 3 - &amp;quot;Hvad og hvordan observeres?&amp;#x0D;&amp;#x0A;&amp;quot;&quot;/&gt;&lt;property id=&quot;20307&quot; value=&quot;291&quot;/&gt;&lt;/object&gt;&lt;object type=&quot;3&quot; unique_id=&quot;62010&quot;&gt;&lt;property id=&quot;20148&quot; value=&quot;5&quot;/&gt;&lt;property id=&quot;20300&quot; value=&quot;Slide 2 - &amp;quot;Hvorfor bruge fodspor?&amp;#x0D;&amp;#x0A;&amp;quot;&quot;/&gt;&lt;property id=&quot;20307&quot; value=&quot;295&quot;/&gt;&lt;/object&gt;&lt;object type=&quot;3&quot; unique_id=&quot;62011&quot;&gt;&lt;property id=&quot;20148&quot; value=&quot;5&quot;/&gt;&lt;property id=&quot;20300&quot; value=&quot;Slide 4 - &amp;quot;Deltagernes roller og udbytte&amp;#x0D;&amp;#x0A;&amp;quot;&quot;/&gt;&lt;property id=&quot;20307&quot; value=&quot;296&quot;/&gt;&lt;/object&gt;&lt;object type=&quot;3&quot; unique_id=&quot;62012&quot;&gt;&lt;property id=&quot;20148&quot; value=&quot;5&quot;/&gt;&lt;property id=&quot;20300&quot; value=&quot;Slide 5 - &amp;quot;Tips til feedbackgiveren&amp;#x0D;&amp;#x0A;&amp;quot;&quot;/&gt;&lt;property id=&quot;20307&quot; value=&quot;289&quot;/&gt;&lt;/object&gt;&lt;object type=&quot;3&quot; unique_id=&quot;62013&quot;&gt;&lt;property id=&quot;20148&quot; value=&quot;5&quot;/&gt;&lt;property id=&quot;20300&quot; value=&quot;Slide 6 - &amp;quot;Tips til feedbackmodtageren&amp;#x0D;&amp;#x0A;&amp;quot;&quot;/&gt;&lt;property id=&quot;20307&quot; value=&quot;297&quot;/&gt;&lt;/object&gt;&lt;object type=&quot;3&quot; unique_id=&quot;62014&quot;&gt;&lt;property id=&quot;20148&quot; value=&quot;5&quot;/&gt;&lt;property id=&quot;20300&quot; value=&quot;Slide 7 - &amp;quot;Inden I går i gang&amp;#x0D;&amp;#x0A;&amp;quot;&quot;/&gt;&lt;property id=&quot;20307&quot; value=&quot;298&quot;/&gt;&lt;/object&gt;&lt;/object&gt;&lt;object type=&quot;8&quot; unique_id=&quot;1001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RM-petrol_v01">
  <a:themeElements>
    <a:clrScheme name="midt-petrol-grøn">
      <a:dk1>
        <a:srgbClr val="000000"/>
      </a:dk1>
      <a:lt1>
        <a:srgbClr val="FFFFFF"/>
      </a:lt1>
      <a:dk2>
        <a:srgbClr val="256575"/>
      </a:dk2>
      <a:lt2>
        <a:srgbClr val="E3DFD4"/>
      </a:lt2>
      <a:accent1>
        <a:srgbClr val="84715E"/>
      </a:accent1>
      <a:accent2>
        <a:srgbClr val="256575"/>
      </a:accent2>
      <a:accent3>
        <a:srgbClr val="990033"/>
      </a:accent3>
      <a:accent4>
        <a:srgbClr val="9B9B50"/>
      </a:accent4>
      <a:accent5>
        <a:srgbClr val="EFECE6"/>
      </a:accent5>
      <a:accent6>
        <a:srgbClr val="CCCC66"/>
      </a:accent6>
      <a:hlink>
        <a:srgbClr val="990033"/>
      </a:hlink>
      <a:folHlink>
        <a:srgbClr val="84715E"/>
      </a:folHlink>
    </a:clrScheme>
    <a:fontScheme name="01a_RMdias_B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52400" cap="rnd">
          <a:solidFill>
            <a:srgbClr val="990033"/>
          </a:solidFill>
        </a:ln>
      </a:spPr>
      <a:bodyPr rtlCol="0" anchor="ctr"/>
      <a:lstStyle>
        <a:defPPr algn="ctr">
          <a:defRPr dirty="0">
            <a:solidFill>
              <a:srgbClr val="3F3018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01a_RMdias_BRED 1">
        <a:dk1>
          <a:srgbClr val="3F3018"/>
        </a:dk1>
        <a:lt1>
          <a:srgbClr val="FFFFFF"/>
        </a:lt1>
        <a:dk2>
          <a:srgbClr val="990033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FFFFFF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2">
        <a:dk1>
          <a:srgbClr val="3F3018"/>
        </a:dk1>
        <a:lt1>
          <a:srgbClr val="E3DFD4"/>
        </a:lt1>
        <a:dk2>
          <a:srgbClr val="84715E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EFECE6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3">
        <a:dk1>
          <a:srgbClr val="760027"/>
        </a:dk1>
        <a:lt1>
          <a:srgbClr val="E3DFD4"/>
        </a:lt1>
        <a:dk2>
          <a:srgbClr val="990033"/>
        </a:dk2>
        <a:lt2>
          <a:srgbClr val="FFFFFF"/>
        </a:lt2>
        <a:accent1>
          <a:srgbClr val="E3DFD4"/>
        </a:accent1>
        <a:accent2>
          <a:srgbClr val="84715E"/>
        </a:accent2>
        <a:accent3>
          <a:srgbClr val="CAAAAD"/>
        </a:accent3>
        <a:accent4>
          <a:srgbClr val="C2BEB5"/>
        </a:accent4>
        <a:accent5>
          <a:srgbClr val="EFECE6"/>
        </a:accent5>
        <a:accent6>
          <a:srgbClr val="776654"/>
        </a:accent6>
        <a:hlink>
          <a:srgbClr val="3F3018"/>
        </a:hlink>
        <a:folHlink>
          <a:srgbClr val="3F301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a_RMdias_BRED 4">
        <a:dk1>
          <a:srgbClr val="3F3018"/>
        </a:dk1>
        <a:lt1>
          <a:srgbClr val="84715E"/>
        </a:lt1>
        <a:dk2>
          <a:srgbClr val="E3DFD4"/>
        </a:dk2>
        <a:lt2>
          <a:srgbClr val="655647"/>
        </a:lt2>
        <a:accent1>
          <a:srgbClr val="3F3018"/>
        </a:accent1>
        <a:accent2>
          <a:srgbClr val="84715E"/>
        </a:accent2>
        <a:accent3>
          <a:srgbClr val="C2BBB6"/>
        </a:accent3>
        <a:accent4>
          <a:srgbClr val="342713"/>
        </a:accent4>
        <a:accent5>
          <a:srgbClr val="AFADAB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RM-petrol_v01</Template>
  <TotalTime>0</TotalTime>
  <Words>404</Words>
  <Application>Microsoft Office PowerPoint</Application>
  <PresentationFormat>Skærmshow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8</vt:i4>
      </vt:variant>
    </vt:vector>
  </HeadingPairs>
  <TitlesOfParts>
    <vt:vector size="9" baseType="lpstr">
      <vt:lpstr>RM-petrol_v01</vt:lpstr>
      <vt:lpstr>Trin for trin: Fodspor</vt:lpstr>
      <vt:lpstr>Hvorfor bruge fodspor? </vt:lpstr>
      <vt:lpstr>Hvad og hvordan observeres? </vt:lpstr>
      <vt:lpstr>Deltagernes roller og udbytte </vt:lpstr>
      <vt:lpstr>Tips til feedbackgiveren </vt:lpstr>
      <vt:lpstr>Tips til feedbackmodtageren </vt:lpstr>
      <vt:lpstr>Inden I går i gang </vt:lpstr>
      <vt:lpstr>Få mere viden til at forstå dit system</vt:lpstr>
    </vt:vector>
  </TitlesOfParts>
  <Company>Region Midtjylland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Birte Randeris</dc:creator>
  <cp:lastModifiedBy>Signe Valsgaard Bechmann</cp:lastModifiedBy>
  <cp:revision>29</cp:revision>
  <dcterms:created xsi:type="dcterms:W3CDTF">2020-03-23T09:57:22Z</dcterms:created>
  <dcterms:modified xsi:type="dcterms:W3CDTF">2020-08-20T07:07:29Z</dcterms:modified>
</cp:coreProperties>
</file>