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custDataLst>
    <p:tags r:id="rId5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5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923A4E-4032-4E0F-AF4D-E51F90444305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5DA8B542-487D-4382-BB92-5C3087CA4226}">
      <dgm:prSet phldrT="[Tekst]"/>
      <dgm:spPr/>
      <dgm:t>
        <a:bodyPr/>
        <a:lstStyle/>
        <a:p>
          <a:r>
            <a:rPr lang="da-DK" dirty="0" smtClean="0"/>
            <a:t>I sagde</a:t>
          </a:r>
          <a:endParaRPr lang="da-DK" dirty="0"/>
        </a:p>
      </dgm:t>
    </dgm:pt>
    <dgm:pt modelId="{862AB718-BC3D-49F5-A7B5-80A9A5A8FAD4}" type="parTrans" cxnId="{89E60B2E-FA9B-484A-A2F9-FE19FA047447}">
      <dgm:prSet/>
      <dgm:spPr/>
      <dgm:t>
        <a:bodyPr/>
        <a:lstStyle/>
        <a:p>
          <a:endParaRPr lang="da-DK"/>
        </a:p>
      </dgm:t>
    </dgm:pt>
    <dgm:pt modelId="{341234A8-9D79-42F5-82F5-4DDC6196849B}" type="sibTrans" cxnId="{89E60B2E-FA9B-484A-A2F9-FE19FA047447}">
      <dgm:prSet/>
      <dgm:spPr/>
      <dgm:t>
        <a:bodyPr/>
        <a:lstStyle/>
        <a:p>
          <a:endParaRPr lang="da-DK"/>
        </a:p>
      </dgm:t>
    </dgm:pt>
    <dgm:pt modelId="{2DB6D7DE-CB72-48A4-9873-F451F11696D7}">
      <dgm:prSet phldrT="[Tekst]"/>
      <dgm:spPr/>
      <dgm:t>
        <a:bodyPr/>
        <a:lstStyle/>
        <a:p>
          <a:r>
            <a:rPr lang="da-DK" dirty="0" smtClean="0"/>
            <a:t>Vi gjorde</a:t>
          </a:r>
          <a:endParaRPr lang="da-DK" dirty="0"/>
        </a:p>
      </dgm:t>
    </dgm:pt>
    <dgm:pt modelId="{80367A35-E26A-4FD4-9BA1-67B5F14CBD8D}" type="parTrans" cxnId="{345D17AA-4F16-471C-AD8A-DBF91EFE2EF6}">
      <dgm:prSet/>
      <dgm:spPr/>
      <dgm:t>
        <a:bodyPr/>
        <a:lstStyle/>
        <a:p>
          <a:endParaRPr lang="da-DK"/>
        </a:p>
      </dgm:t>
    </dgm:pt>
    <dgm:pt modelId="{39BFFE83-A0A4-4A56-89F6-65AA3093CCFD}" type="sibTrans" cxnId="{345D17AA-4F16-471C-AD8A-DBF91EFE2EF6}">
      <dgm:prSet/>
      <dgm:spPr/>
      <dgm:t>
        <a:bodyPr/>
        <a:lstStyle/>
        <a:p>
          <a:endParaRPr lang="da-DK"/>
        </a:p>
      </dgm:t>
    </dgm:pt>
    <dgm:pt modelId="{ACDAC0E5-589F-4D47-9A8F-82ACE01D5D5A}" type="pres">
      <dgm:prSet presAssocID="{E9923A4E-4032-4E0F-AF4D-E51F90444305}" presName="CompostProcess" presStyleCnt="0">
        <dgm:presLayoutVars>
          <dgm:dir/>
          <dgm:resizeHandles val="exact"/>
        </dgm:presLayoutVars>
      </dgm:prSet>
      <dgm:spPr/>
    </dgm:pt>
    <dgm:pt modelId="{E5DB029F-6D14-42D6-BE1E-CE10CED90D08}" type="pres">
      <dgm:prSet presAssocID="{E9923A4E-4032-4E0F-AF4D-E51F90444305}" presName="arrow" presStyleLbl="bgShp" presStyleIdx="0" presStyleCnt="1" custLinFactNeighborX="-3014"/>
      <dgm:spPr/>
    </dgm:pt>
    <dgm:pt modelId="{529A2743-4ABA-43B7-A9B4-B542F8364F9B}" type="pres">
      <dgm:prSet presAssocID="{E9923A4E-4032-4E0F-AF4D-E51F90444305}" presName="linearProcess" presStyleCnt="0"/>
      <dgm:spPr/>
    </dgm:pt>
    <dgm:pt modelId="{40F763C2-CCF6-4313-8C5C-025D18A5EFE0}" type="pres">
      <dgm:prSet presAssocID="{5DA8B542-487D-4382-BB92-5C3087CA4226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C5039B7-339C-4363-925B-49D10E10535D}" type="pres">
      <dgm:prSet presAssocID="{341234A8-9D79-42F5-82F5-4DDC6196849B}" presName="sibTrans" presStyleCnt="0"/>
      <dgm:spPr/>
    </dgm:pt>
    <dgm:pt modelId="{317EC302-A2D8-414C-ABB2-37D9B8692E7B}" type="pres">
      <dgm:prSet presAssocID="{2DB6D7DE-CB72-48A4-9873-F451F11696D7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5CB06CF5-E7D9-4A4E-9300-AB53A6DA8012}" type="presOf" srcId="{E9923A4E-4032-4E0F-AF4D-E51F90444305}" destId="{ACDAC0E5-589F-4D47-9A8F-82ACE01D5D5A}" srcOrd="0" destOrd="0" presId="urn:microsoft.com/office/officeart/2005/8/layout/hProcess9"/>
    <dgm:cxn modelId="{89E60B2E-FA9B-484A-A2F9-FE19FA047447}" srcId="{E9923A4E-4032-4E0F-AF4D-E51F90444305}" destId="{5DA8B542-487D-4382-BB92-5C3087CA4226}" srcOrd="0" destOrd="0" parTransId="{862AB718-BC3D-49F5-A7B5-80A9A5A8FAD4}" sibTransId="{341234A8-9D79-42F5-82F5-4DDC6196849B}"/>
    <dgm:cxn modelId="{345D17AA-4F16-471C-AD8A-DBF91EFE2EF6}" srcId="{E9923A4E-4032-4E0F-AF4D-E51F90444305}" destId="{2DB6D7DE-CB72-48A4-9873-F451F11696D7}" srcOrd="1" destOrd="0" parTransId="{80367A35-E26A-4FD4-9BA1-67B5F14CBD8D}" sibTransId="{39BFFE83-A0A4-4A56-89F6-65AA3093CCFD}"/>
    <dgm:cxn modelId="{B740759B-3EA9-415C-9FB7-A77B826BE958}" type="presOf" srcId="{2DB6D7DE-CB72-48A4-9873-F451F11696D7}" destId="{317EC302-A2D8-414C-ABB2-37D9B8692E7B}" srcOrd="0" destOrd="0" presId="urn:microsoft.com/office/officeart/2005/8/layout/hProcess9"/>
    <dgm:cxn modelId="{C6C08A4C-2950-46B3-935F-1EB9BBA4711B}" type="presOf" srcId="{5DA8B542-487D-4382-BB92-5C3087CA4226}" destId="{40F763C2-CCF6-4313-8C5C-025D18A5EFE0}" srcOrd="0" destOrd="0" presId="urn:microsoft.com/office/officeart/2005/8/layout/hProcess9"/>
    <dgm:cxn modelId="{E9C9DE99-A15A-4140-98F8-4EAC408C6FC7}" type="presParOf" srcId="{ACDAC0E5-589F-4D47-9A8F-82ACE01D5D5A}" destId="{E5DB029F-6D14-42D6-BE1E-CE10CED90D08}" srcOrd="0" destOrd="0" presId="urn:microsoft.com/office/officeart/2005/8/layout/hProcess9"/>
    <dgm:cxn modelId="{CFA47DF9-5C1C-418F-8578-E7C692DF35C6}" type="presParOf" srcId="{ACDAC0E5-589F-4D47-9A8F-82ACE01D5D5A}" destId="{529A2743-4ABA-43B7-A9B4-B542F8364F9B}" srcOrd="1" destOrd="0" presId="urn:microsoft.com/office/officeart/2005/8/layout/hProcess9"/>
    <dgm:cxn modelId="{877334D0-2AEE-4DC5-8092-5791F637997B}" type="presParOf" srcId="{529A2743-4ABA-43B7-A9B4-B542F8364F9B}" destId="{40F763C2-CCF6-4313-8C5C-025D18A5EFE0}" srcOrd="0" destOrd="0" presId="urn:microsoft.com/office/officeart/2005/8/layout/hProcess9"/>
    <dgm:cxn modelId="{5C423399-151C-4386-BF46-649EF8550899}" type="presParOf" srcId="{529A2743-4ABA-43B7-A9B4-B542F8364F9B}" destId="{0C5039B7-339C-4363-925B-49D10E10535D}" srcOrd="1" destOrd="0" presId="urn:microsoft.com/office/officeart/2005/8/layout/hProcess9"/>
    <dgm:cxn modelId="{7ECCC5FA-BFE5-4C96-931F-0F066C884B90}" type="presParOf" srcId="{529A2743-4ABA-43B7-A9B4-B542F8364F9B}" destId="{317EC302-A2D8-414C-ABB2-37D9B8692E7B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923A4E-4032-4E0F-AF4D-E51F90444305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5DA8B542-487D-4382-BB92-5C3087CA4226}">
      <dgm:prSet phldrT="[Tekst]"/>
      <dgm:spPr/>
      <dgm:t>
        <a:bodyPr/>
        <a:lstStyle/>
        <a:p>
          <a:r>
            <a:rPr lang="da-DK" dirty="0" smtClean="0"/>
            <a:t>Vi fandt</a:t>
          </a:r>
          <a:endParaRPr lang="da-DK" dirty="0"/>
        </a:p>
      </dgm:t>
    </dgm:pt>
    <dgm:pt modelId="{862AB718-BC3D-49F5-A7B5-80A9A5A8FAD4}" type="parTrans" cxnId="{89E60B2E-FA9B-484A-A2F9-FE19FA047447}">
      <dgm:prSet/>
      <dgm:spPr/>
      <dgm:t>
        <a:bodyPr/>
        <a:lstStyle/>
        <a:p>
          <a:endParaRPr lang="da-DK"/>
        </a:p>
      </dgm:t>
    </dgm:pt>
    <dgm:pt modelId="{341234A8-9D79-42F5-82F5-4DDC6196849B}" type="sibTrans" cxnId="{89E60B2E-FA9B-484A-A2F9-FE19FA047447}">
      <dgm:prSet/>
      <dgm:spPr/>
      <dgm:t>
        <a:bodyPr/>
        <a:lstStyle/>
        <a:p>
          <a:endParaRPr lang="da-DK"/>
        </a:p>
      </dgm:t>
    </dgm:pt>
    <dgm:pt modelId="{2DB6D7DE-CB72-48A4-9873-F451F11696D7}">
      <dgm:prSet phldrT="[Tekst]"/>
      <dgm:spPr/>
      <dgm:t>
        <a:bodyPr/>
        <a:lstStyle/>
        <a:p>
          <a:r>
            <a:rPr lang="da-DK" dirty="0" smtClean="0"/>
            <a:t>Vi gjorde</a:t>
          </a:r>
          <a:endParaRPr lang="da-DK" dirty="0"/>
        </a:p>
      </dgm:t>
    </dgm:pt>
    <dgm:pt modelId="{80367A35-E26A-4FD4-9BA1-67B5F14CBD8D}" type="parTrans" cxnId="{345D17AA-4F16-471C-AD8A-DBF91EFE2EF6}">
      <dgm:prSet/>
      <dgm:spPr/>
      <dgm:t>
        <a:bodyPr/>
        <a:lstStyle/>
        <a:p>
          <a:endParaRPr lang="da-DK"/>
        </a:p>
      </dgm:t>
    </dgm:pt>
    <dgm:pt modelId="{39BFFE83-A0A4-4A56-89F6-65AA3093CCFD}" type="sibTrans" cxnId="{345D17AA-4F16-471C-AD8A-DBF91EFE2EF6}">
      <dgm:prSet/>
      <dgm:spPr/>
      <dgm:t>
        <a:bodyPr/>
        <a:lstStyle/>
        <a:p>
          <a:endParaRPr lang="da-DK"/>
        </a:p>
      </dgm:t>
    </dgm:pt>
    <dgm:pt modelId="{ACDAC0E5-589F-4D47-9A8F-82ACE01D5D5A}" type="pres">
      <dgm:prSet presAssocID="{E9923A4E-4032-4E0F-AF4D-E51F90444305}" presName="CompostProcess" presStyleCnt="0">
        <dgm:presLayoutVars>
          <dgm:dir/>
          <dgm:resizeHandles val="exact"/>
        </dgm:presLayoutVars>
      </dgm:prSet>
      <dgm:spPr/>
    </dgm:pt>
    <dgm:pt modelId="{E5DB029F-6D14-42D6-BE1E-CE10CED90D08}" type="pres">
      <dgm:prSet presAssocID="{E9923A4E-4032-4E0F-AF4D-E51F90444305}" presName="arrow" presStyleLbl="bgShp" presStyleIdx="0" presStyleCnt="1" custLinFactNeighborX="-3014"/>
      <dgm:spPr/>
    </dgm:pt>
    <dgm:pt modelId="{529A2743-4ABA-43B7-A9B4-B542F8364F9B}" type="pres">
      <dgm:prSet presAssocID="{E9923A4E-4032-4E0F-AF4D-E51F90444305}" presName="linearProcess" presStyleCnt="0"/>
      <dgm:spPr/>
    </dgm:pt>
    <dgm:pt modelId="{40F763C2-CCF6-4313-8C5C-025D18A5EFE0}" type="pres">
      <dgm:prSet presAssocID="{5DA8B542-487D-4382-BB92-5C3087CA4226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C5039B7-339C-4363-925B-49D10E10535D}" type="pres">
      <dgm:prSet presAssocID="{341234A8-9D79-42F5-82F5-4DDC6196849B}" presName="sibTrans" presStyleCnt="0"/>
      <dgm:spPr/>
    </dgm:pt>
    <dgm:pt modelId="{317EC302-A2D8-414C-ABB2-37D9B8692E7B}" type="pres">
      <dgm:prSet presAssocID="{2DB6D7DE-CB72-48A4-9873-F451F11696D7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89E60B2E-FA9B-484A-A2F9-FE19FA047447}" srcId="{E9923A4E-4032-4E0F-AF4D-E51F90444305}" destId="{5DA8B542-487D-4382-BB92-5C3087CA4226}" srcOrd="0" destOrd="0" parTransId="{862AB718-BC3D-49F5-A7B5-80A9A5A8FAD4}" sibTransId="{341234A8-9D79-42F5-82F5-4DDC6196849B}"/>
    <dgm:cxn modelId="{543DA717-A93C-4E64-AA5F-843D5148040E}" type="presOf" srcId="{2DB6D7DE-CB72-48A4-9873-F451F11696D7}" destId="{317EC302-A2D8-414C-ABB2-37D9B8692E7B}" srcOrd="0" destOrd="0" presId="urn:microsoft.com/office/officeart/2005/8/layout/hProcess9"/>
    <dgm:cxn modelId="{A9CA0F92-3899-438D-B153-772024A81F35}" type="presOf" srcId="{5DA8B542-487D-4382-BB92-5C3087CA4226}" destId="{40F763C2-CCF6-4313-8C5C-025D18A5EFE0}" srcOrd="0" destOrd="0" presId="urn:microsoft.com/office/officeart/2005/8/layout/hProcess9"/>
    <dgm:cxn modelId="{345D17AA-4F16-471C-AD8A-DBF91EFE2EF6}" srcId="{E9923A4E-4032-4E0F-AF4D-E51F90444305}" destId="{2DB6D7DE-CB72-48A4-9873-F451F11696D7}" srcOrd="1" destOrd="0" parTransId="{80367A35-E26A-4FD4-9BA1-67B5F14CBD8D}" sibTransId="{39BFFE83-A0A4-4A56-89F6-65AA3093CCFD}"/>
    <dgm:cxn modelId="{C81C36DA-ECF6-4D4E-ABD3-BE58F7DBED4D}" type="presOf" srcId="{E9923A4E-4032-4E0F-AF4D-E51F90444305}" destId="{ACDAC0E5-589F-4D47-9A8F-82ACE01D5D5A}" srcOrd="0" destOrd="0" presId="urn:microsoft.com/office/officeart/2005/8/layout/hProcess9"/>
    <dgm:cxn modelId="{DCF7B114-C4AA-4973-B84C-99B7CBEEBF94}" type="presParOf" srcId="{ACDAC0E5-589F-4D47-9A8F-82ACE01D5D5A}" destId="{E5DB029F-6D14-42D6-BE1E-CE10CED90D08}" srcOrd="0" destOrd="0" presId="urn:microsoft.com/office/officeart/2005/8/layout/hProcess9"/>
    <dgm:cxn modelId="{CD70AD45-0C6C-4A98-B05E-7E06FD8F154D}" type="presParOf" srcId="{ACDAC0E5-589F-4D47-9A8F-82ACE01D5D5A}" destId="{529A2743-4ABA-43B7-A9B4-B542F8364F9B}" srcOrd="1" destOrd="0" presId="urn:microsoft.com/office/officeart/2005/8/layout/hProcess9"/>
    <dgm:cxn modelId="{153DAB6D-7620-474E-8373-C0BA19B156AE}" type="presParOf" srcId="{529A2743-4ABA-43B7-A9B4-B542F8364F9B}" destId="{40F763C2-CCF6-4313-8C5C-025D18A5EFE0}" srcOrd="0" destOrd="0" presId="urn:microsoft.com/office/officeart/2005/8/layout/hProcess9"/>
    <dgm:cxn modelId="{8DFD8535-9156-47CA-87CC-A4B9568FC187}" type="presParOf" srcId="{529A2743-4ABA-43B7-A9B4-B542F8364F9B}" destId="{0C5039B7-339C-4363-925B-49D10E10535D}" srcOrd="1" destOrd="0" presId="urn:microsoft.com/office/officeart/2005/8/layout/hProcess9"/>
    <dgm:cxn modelId="{F240A336-B4FE-4EDB-80C2-BEC360B3823B}" type="presParOf" srcId="{529A2743-4ABA-43B7-A9B4-B542F8364F9B}" destId="{317EC302-A2D8-414C-ABB2-37D9B8692E7B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DB029F-6D14-42D6-BE1E-CE10CED90D08}">
      <dsp:nvSpPr>
        <dsp:cNvPr id="0" name=""/>
        <dsp:cNvSpPr/>
      </dsp:nvSpPr>
      <dsp:spPr>
        <a:xfrm>
          <a:off x="288021" y="0"/>
          <a:ext cx="4957750" cy="1296143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F763C2-CCF6-4313-8C5C-025D18A5EFE0}">
      <dsp:nvSpPr>
        <dsp:cNvPr id="0" name=""/>
        <dsp:cNvSpPr/>
      </dsp:nvSpPr>
      <dsp:spPr>
        <a:xfrm>
          <a:off x="1055031" y="388843"/>
          <a:ext cx="1749794" cy="51845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100" kern="1200" dirty="0" smtClean="0"/>
            <a:t>I sagde</a:t>
          </a:r>
          <a:endParaRPr lang="da-DK" sz="2100" kern="1200" dirty="0"/>
        </a:p>
      </dsp:txBody>
      <dsp:txXfrm>
        <a:off x="1080340" y="414152"/>
        <a:ext cx="1699176" cy="467839"/>
      </dsp:txXfrm>
    </dsp:sp>
    <dsp:sp modelId="{317EC302-A2D8-414C-ABB2-37D9B8692E7B}">
      <dsp:nvSpPr>
        <dsp:cNvPr id="0" name=""/>
        <dsp:cNvSpPr/>
      </dsp:nvSpPr>
      <dsp:spPr>
        <a:xfrm>
          <a:off x="3027822" y="388843"/>
          <a:ext cx="1749794" cy="51845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100" kern="1200" dirty="0" smtClean="0"/>
            <a:t>Vi gjorde</a:t>
          </a:r>
          <a:endParaRPr lang="da-DK" sz="2100" kern="1200" dirty="0"/>
        </a:p>
      </dsp:txBody>
      <dsp:txXfrm>
        <a:off x="3053131" y="414152"/>
        <a:ext cx="1699176" cy="4678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DB029F-6D14-42D6-BE1E-CE10CED90D08}">
      <dsp:nvSpPr>
        <dsp:cNvPr id="0" name=""/>
        <dsp:cNvSpPr/>
      </dsp:nvSpPr>
      <dsp:spPr>
        <a:xfrm>
          <a:off x="288021" y="0"/>
          <a:ext cx="4957750" cy="1296144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F763C2-CCF6-4313-8C5C-025D18A5EFE0}">
      <dsp:nvSpPr>
        <dsp:cNvPr id="0" name=""/>
        <dsp:cNvSpPr/>
      </dsp:nvSpPr>
      <dsp:spPr>
        <a:xfrm>
          <a:off x="1058591" y="388843"/>
          <a:ext cx="1749794" cy="51845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100" kern="1200" dirty="0" smtClean="0"/>
            <a:t>Vi fandt</a:t>
          </a:r>
          <a:endParaRPr lang="da-DK" sz="2100" kern="1200" dirty="0"/>
        </a:p>
      </dsp:txBody>
      <dsp:txXfrm>
        <a:off x="1083900" y="414152"/>
        <a:ext cx="1699176" cy="467839"/>
      </dsp:txXfrm>
    </dsp:sp>
    <dsp:sp modelId="{317EC302-A2D8-414C-ABB2-37D9B8692E7B}">
      <dsp:nvSpPr>
        <dsp:cNvPr id="0" name=""/>
        <dsp:cNvSpPr/>
      </dsp:nvSpPr>
      <dsp:spPr>
        <a:xfrm>
          <a:off x="3024262" y="388843"/>
          <a:ext cx="1749794" cy="51845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100" kern="1200" dirty="0" smtClean="0"/>
            <a:t>Vi gjorde</a:t>
          </a:r>
          <a:endParaRPr lang="da-DK" sz="2100" kern="1200" dirty="0"/>
        </a:p>
      </dsp:txBody>
      <dsp:txXfrm>
        <a:off x="3049571" y="414152"/>
        <a:ext cx="1699176" cy="4678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0F27E-0455-4CC2-98F7-BB71D3DFDA74}" type="datetimeFigureOut">
              <a:rPr lang="da-DK" smtClean="0"/>
              <a:t>21-08-2020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70A35-78E3-44A8-8817-30F330E52C3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2114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79999" y="792000"/>
            <a:ext cx="8784000" cy="558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8994" name="Rectangle 8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E3DFD4"/>
                </a:solidFill>
              </a:defRPr>
            </a:lvl1pPr>
          </a:lstStyle>
          <a:p>
            <a:endParaRPr lang="da-DK"/>
          </a:p>
        </p:txBody>
      </p:sp>
      <p:sp>
        <p:nvSpPr>
          <p:cNvPr id="39024" name="Rectangle 11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898526" y="3813176"/>
            <a:ext cx="7377113" cy="1439863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43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  <p:sp>
        <p:nvSpPr>
          <p:cNvPr id="39025" name="Rectangle 11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898526" y="5397501"/>
            <a:ext cx="7377113" cy="719138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da-DK" altLang="da-DK" noProof="0" dirty="0" smtClean="0"/>
              <a:t>Skriv undertitel her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Klik for at skrive overskrift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dirty="0" smtClean="0"/>
              <a:t>Klik for at skrive tekst eller klik på ikon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122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Øvel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139" y="1831188"/>
            <a:ext cx="7197725" cy="9144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440"/>
          <a:stretch/>
        </p:blipFill>
        <p:spPr>
          <a:xfrm>
            <a:off x="4454958" y="2349904"/>
            <a:ext cx="4981647" cy="4235708"/>
          </a:xfrm>
          <a:prstGeom prst="rect">
            <a:avLst/>
          </a:prstGeom>
        </p:spPr>
      </p:pic>
      <p:sp>
        <p:nvSpPr>
          <p:cNvPr id="9" name="Tekstboks 8"/>
          <p:cNvSpPr txBox="1"/>
          <p:nvPr/>
        </p:nvSpPr>
        <p:spPr>
          <a:xfrm>
            <a:off x="1" y="1214325"/>
            <a:ext cx="1623975" cy="453183"/>
          </a:xfrm>
          <a:prstGeom prst="rect">
            <a:avLst/>
          </a:prstGeom>
          <a:solidFill>
            <a:srgbClr val="CCCC66"/>
          </a:solidFill>
        </p:spPr>
        <p:txBody>
          <a:bodyPr wrap="square" lIns="0" tIns="72000" rIns="180000" bIns="72000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sz="2000" b="1" dirty="0" smtClean="0">
                <a:solidFill>
                  <a:schemeClr val="bg1"/>
                </a:solidFill>
              </a:rPr>
              <a:t>ØVELSE</a:t>
            </a:r>
          </a:p>
        </p:txBody>
      </p:sp>
    </p:spTree>
    <p:extLst>
      <p:ext uri="{BB962C8B-B14F-4D97-AF65-F5344CB8AC3E}">
        <p14:creationId xmlns:p14="http://schemas.microsoft.com/office/powerpoint/2010/main" val="108549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hvid kant og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/>
          </p:nvPr>
        </p:nvSpPr>
        <p:spPr>
          <a:xfrm>
            <a:off x="180000" y="792000"/>
            <a:ext cx="8784000" cy="5580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948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å hele format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billede 2"/>
          <p:cNvSpPr>
            <a:spLocks noGrp="1"/>
          </p:cNvSpPr>
          <p:nvPr>
            <p:ph type="pic" idx="1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8075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9139" y="2159000"/>
            <a:ext cx="3780000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4000" y="2159000"/>
            <a:ext cx="3780000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18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467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543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itat me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dsholder til billede 2"/>
          <p:cNvSpPr>
            <a:spLocks noGrp="1"/>
          </p:cNvSpPr>
          <p:nvPr>
            <p:ph type="pic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55" name="Rektangel 54"/>
          <p:cNvSpPr/>
          <p:nvPr/>
        </p:nvSpPr>
        <p:spPr bwMode="auto">
          <a:xfrm>
            <a:off x="-3" y="5191380"/>
            <a:ext cx="9144003" cy="1666621"/>
          </a:xfrm>
          <a:prstGeom prst="rect">
            <a:avLst/>
          </a:prstGeom>
          <a:solidFill>
            <a:schemeClr val="bg1">
              <a:alpha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2" name="Rectangle 11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930232" y="6256421"/>
            <a:ext cx="6840000" cy="359075"/>
          </a:xfrm>
        </p:spPr>
        <p:txBody>
          <a:bodyPr anchor="t"/>
          <a:lstStyle>
            <a:lvl1pPr marL="0" indent="0" algn="r">
              <a:buFont typeface="Wingdings" pitchFamily="2" charset="2"/>
              <a:buNone/>
              <a:defRPr lang="da-DK" sz="1600" b="0" i="1" baseline="0" smtClean="0">
                <a:solidFill>
                  <a:srgbClr val="424242"/>
                </a:solidFill>
                <a:effectLst/>
              </a:defRPr>
            </a:lvl1pPr>
          </a:lstStyle>
          <a:p>
            <a:pPr lvl="0"/>
            <a:r>
              <a:rPr lang="da-DK" altLang="da-DK" b="0" i="1" noProof="0" dirty="0" smtClean="0">
                <a:solidFill>
                  <a:srgbClr val="424242"/>
                </a:solidFill>
                <a:effectLst/>
                <a:latin typeface="+mj-lt"/>
              </a:rPr>
              <a:t>- citat af</a:t>
            </a:r>
            <a:endParaRPr lang="da-DK" altLang="da-DK" noProof="0" dirty="0" smtClean="0"/>
          </a:p>
        </p:txBody>
      </p:sp>
      <p:sp>
        <p:nvSpPr>
          <p:cNvPr id="30" name="Freeform 6"/>
          <p:cNvSpPr>
            <a:spLocks noEditPoints="1"/>
          </p:cNvSpPr>
          <p:nvPr/>
        </p:nvSpPr>
        <p:spPr bwMode="auto">
          <a:xfrm>
            <a:off x="1099928" y="5089779"/>
            <a:ext cx="234951" cy="203200"/>
          </a:xfrm>
          <a:custGeom>
            <a:avLst/>
            <a:gdLst>
              <a:gd name="T0" fmla="*/ 64 w 148"/>
              <a:gd name="T1" fmla="*/ 0 h 128"/>
              <a:gd name="T2" fmla="*/ 4 w 148"/>
              <a:gd name="T3" fmla="*/ 0 h 128"/>
              <a:gd name="T4" fmla="*/ 4 w 148"/>
              <a:gd name="T5" fmla="*/ 58 h 128"/>
              <a:gd name="T6" fmla="*/ 32 w 148"/>
              <a:gd name="T7" fmla="*/ 58 h 128"/>
              <a:gd name="T8" fmla="*/ 32 w 148"/>
              <a:gd name="T9" fmla="*/ 58 h 128"/>
              <a:gd name="T10" fmla="*/ 30 w 148"/>
              <a:gd name="T11" fmla="*/ 74 h 128"/>
              <a:gd name="T12" fmla="*/ 28 w 148"/>
              <a:gd name="T13" fmla="*/ 80 h 128"/>
              <a:gd name="T14" fmla="*/ 24 w 148"/>
              <a:gd name="T15" fmla="*/ 86 h 128"/>
              <a:gd name="T16" fmla="*/ 20 w 148"/>
              <a:gd name="T17" fmla="*/ 92 h 128"/>
              <a:gd name="T18" fmla="*/ 14 w 148"/>
              <a:gd name="T19" fmla="*/ 96 h 128"/>
              <a:gd name="T20" fmla="*/ 0 w 148"/>
              <a:gd name="T21" fmla="*/ 104 h 128"/>
              <a:gd name="T22" fmla="*/ 10 w 148"/>
              <a:gd name="T23" fmla="*/ 128 h 128"/>
              <a:gd name="T24" fmla="*/ 10 w 148"/>
              <a:gd name="T25" fmla="*/ 128 h 128"/>
              <a:gd name="T26" fmla="*/ 28 w 148"/>
              <a:gd name="T27" fmla="*/ 120 h 128"/>
              <a:gd name="T28" fmla="*/ 42 w 148"/>
              <a:gd name="T29" fmla="*/ 110 h 128"/>
              <a:gd name="T30" fmla="*/ 42 w 148"/>
              <a:gd name="T31" fmla="*/ 110 h 128"/>
              <a:gd name="T32" fmla="*/ 52 w 148"/>
              <a:gd name="T33" fmla="*/ 98 h 128"/>
              <a:gd name="T34" fmla="*/ 58 w 148"/>
              <a:gd name="T35" fmla="*/ 82 h 128"/>
              <a:gd name="T36" fmla="*/ 62 w 148"/>
              <a:gd name="T37" fmla="*/ 64 h 128"/>
              <a:gd name="T38" fmla="*/ 64 w 148"/>
              <a:gd name="T39" fmla="*/ 42 h 128"/>
              <a:gd name="T40" fmla="*/ 64 w 148"/>
              <a:gd name="T41" fmla="*/ 0 h 128"/>
              <a:gd name="T42" fmla="*/ 148 w 148"/>
              <a:gd name="T43" fmla="*/ 0 h 128"/>
              <a:gd name="T44" fmla="*/ 90 w 148"/>
              <a:gd name="T45" fmla="*/ 0 h 128"/>
              <a:gd name="T46" fmla="*/ 90 w 148"/>
              <a:gd name="T47" fmla="*/ 58 h 128"/>
              <a:gd name="T48" fmla="*/ 118 w 148"/>
              <a:gd name="T49" fmla="*/ 58 h 128"/>
              <a:gd name="T50" fmla="*/ 118 w 148"/>
              <a:gd name="T51" fmla="*/ 58 h 128"/>
              <a:gd name="T52" fmla="*/ 116 w 148"/>
              <a:gd name="T53" fmla="*/ 74 h 128"/>
              <a:gd name="T54" fmla="*/ 112 w 148"/>
              <a:gd name="T55" fmla="*/ 80 h 128"/>
              <a:gd name="T56" fmla="*/ 110 w 148"/>
              <a:gd name="T57" fmla="*/ 86 h 128"/>
              <a:gd name="T58" fmla="*/ 104 w 148"/>
              <a:gd name="T59" fmla="*/ 92 h 128"/>
              <a:gd name="T60" fmla="*/ 98 w 148"/>
              <a:gd name="T61" fmla="*/ 96 h 128"/>
              <a:gd name="T62" fmla="*/ 84 w 148"/>
              <a:gd name="T63" fmla="*/ 104 h 128"/>
              <a:gd name="T64" fmla="*/ 96 w 148"/>
              <a:gd name="T65" fmla="*/ 128 h 128"/>
              <a:gd name="T66" fmla="*/ 96 w 148"/>
              <a:gd name="T67" fmla="*/ 128 h 128"/>
              <a:gd name="T68" fmla="*/ 114 w 148"/>
              <a:gd name="T69" fmla="*/ 120 h 128"/>
              <a:gd name="T70" fmla="*/ 128 w 148"/>
              <a:gd name="T71" fmla="*/ 110 h 128"/>
              <a:gd name="T72" fmla="*/ 128 w 148"/>
              <a:gd name="T73" fmla="*/ 110 h 128"/>
              <a:gd name="T74" fmla="*/ 134 w 148"/>
              <a:gd name="T75" fmla="*/ 102 h 128"/>
              <a:gd name="T76" fmla="*/ 138 w 148"/>
              <a:gd name="T77" fmla="*/ 96 h 128"/>
              <a:gd name="T78" fmla="*/ 142 w 148"/>
              <a:gd name="T79" fmla="*/ 88 h 128"/>
              <a:gd name="T80" fmla="*/ 146 w 148"/>
              <a:gd name="T81" fmla="*/ 78 h 128"/>
              <a:gd name="T82" fmla="*/ 146 w 148"/>
              <a:gd name="T83" fmla="*/ 78 h 128"/>
              <a:gd name="T84" fmla="*/ 148 w 148"/>
              <a:gd name="T85" fmla="*/ 62 h 128"/>
              <a:gd name="T86" fmla="*/ 148 w 148"/>
              <a:gd name="T87" fmla="*/ 42 h 128"/>
              <a:gd name="T88" fmla="*/ 148 w 148"/>
              <a:gd name="T89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48" h="128">
                <a:moveTo>
                  <a:pt x="64" y="0"/>
                </a:moveTo>
                <a:lnTo>
                  <a:pt x="4" y="0"/>
                </a:lnTo>
                <a:lnTo>
                  <a:pt x="4" y="58"/>
                </a:lnTo>
                <a:lnTo>
                  <a:pt x="32" y="58"/>
                </a:lnTo>
                <a:lnTo>
                  <a:pt x="32" y="58"/>
                </a:lnTo>
                <a:lnTo>
                  <a:pt x="30" y="74"/>
                </a:lnTo>
                <a:lnTo>
                  <a:pt x="28" y="80"/>
                </a:lnTo>
                <a:lnTo>
                  <a:pt x="24" y="86"/>
                </a:lnTo>
                <a:lnTo>
                  <a:pt x="20" y="92"/>
                </a:lnTo>
                <a:lnTo>
                  <a:pt x="14" y="96"/>
                </a:lnTo>
                <a:lnTo>
                  <a:pt x="0" y="104"/>
                </a:lnTo>
                <a:lnTo>
                  <a:pt x="10" y="128"/>
                </a:lnTo>
                <a:lnTo>
                  <a:pt x="10" y="128"/>
                </a:lnTo>
                <a:lnTo>
                  <a:pt x="28" y="120"/>
                </a:lnTo>
                <a:lnTo>
                  <a:pt x="42" y="110"/>
                </a:lnTo>
                <a:lnTo>
                  <a:pt x="42" y="110"/>
                </a:lnTo>
                <a:lnTo>
                  <a:pt x="52" y="98"/>
                </a:lnTo>
                <a:lnTo>
                  <a:pt x="58" y="82"/>
                </a:lnTo>
                <a:lnTo>
                  <a:pt x="62" y="64"/>
                </a:lnTo>
                <a:lnTo>
                  <a:pt x="64" y="42"/>
                </a:lnTo>
                <a:lnTo>
                  <a:pt x="64" y="0"/>
                </a:lnTo>
                <a:close/>
                <a:moveTo>
                  <a:pt x="148" y="0"/>
                </a:moveTo>
                <a:lnTo>
                  <a:pt x="90" y="0"/>
                </a:lnTo>
                <a:lnTo>
                  <a:pt x="90" y="58"/>
                </a:lnTo>
                <a:lnTo>
                  <a:pt x="118" y="58"/>
                </a:lnTo>
                <a:lnTo>
                  <a:pt x="118" y="58"/>
                </a:lnTo>
                <a:lnTo>
                  <a:pt x="116" y="74"/>
                </a:lnTo>
                <a:lnTo>
                  <a:pt x="112" y="80"/>
                </a:lnTo>
                <a:lnTo>
                  <a:pt x="110" y="86"/>
                </a:lnTo>
                <a:lnTo>
                  <a:pt x="104" y="92"/>
                </a:lnTo>
                <a:lnTo>
                  <a:pt x="98" y="96"/>
                </a:lnTo>
                <a:lnTo>
                  <a:pt x="84" y="104"/>
                </a:lnTo>
                <a:lnTo>
                  <a:pt x="96" y="128"/>
                </a:lnTo>
                <a:lnTo>
                  <a:pt x="96" y="128"/>
                </a:lnTo>
                <a:lnTo>
                  <a:pt x="114" y="120"/>
                </a:lnTo>
                <a:lnTo>
                  <a:pt x="128" y="110"/>
                </a:lnTo>
                <a:lnTo>
                  <a:pt x="128" y="110"/>
                </a:lnTo>
                <a:lnTo>
                  <a:pt x="134" y="102"/>
                </a:lnTo>
                <a:lnTo>
                  <a:pt x="138" y="96"/>
                </a:lnTo>
                <a:lnTo>
                  <a:pt x="142" y="88"/>
                </a:lnTo>
                <a:lnTo>
                  <a:pt x="146" y="78"/>
                </a:lnTo>
                <a:lnTo>
                  <a:pt x="146" y="78"/>
                </a:lnTo>
                <a:lnTo>
                  <a:pt x="148" y="62"/>
                </a:lnTo>
                <a:lnTo>
                  <a:pt x="148" y="42"/>
                </a:lnTo>
                <a:lnTo>
                  <a:pt x="148" y="0"/>
                </a:lnTo>
                <a:close/>
              </a:path>
            </a:pathLst>
          </a:custGeom>
          <a:solidFill>
            <a:srgbClr val="99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53" name="Rectangle 11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080000" y="5491324"/>
            <a:ext cx="6840000" cy="1494932"/>
          </a:xfrm>
        </p:spPr>
        <p:txBody>
          <a:bodyPr anchor="t" anchorCtr="0"/>
          <a:lstStyle>
            <a:lvl1pPr>
              <a:lnSpc>
                <a:spcPct val="100000"/>
              </a:lnSpc>
              <a:spcAft>
                <a:spcPct val="20000"/>
              </a:spcAft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Klik og skriv citat</a:t>
            </a:r>
          </a:p>
        </p:txBody>
      </p:sp>
    </p:spTree>
    <p:extLst>
      <p:ext uri="{BB962C8B-B14F-4D97-AF65-F5344CB8AC3E}">
        <p14:creationId xmlns:p14="http://schemas.microsoft.com/office/powerpoint/2010/main" val="105903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19136" y="1187450"/>
            <a:ext cx="770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 smtClean="0"/>
              <a:t>Klik for at redigere titeltypografi i masteren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7" y="2159000"/>
            <a:ext cx="7704000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8926" y="6332539"/>
            <a:ext cx="23241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900" b="1">
                <a:solidFill>
                  <a:srgbClr val="E3DFD4"/>
                </a:solidFill>
              </a:defRPr>
            </a:lvl1pPr>
          </a:lstStyle>
          <a:p>
            <a:endParaRPr lang="da-DK"/>
          </a:p>
        </p:txBody>
      </p:sp>
      <p:grpSp>
        <p:nvGrpSpPr>
          <p:cNvPr id="38019" name="Group 131"/>
          <p:cNvGrpSpPr>
            <a:grpSpLocks noChangeAspect="1"/>
          </p:cNvGrpSpPr>
          <p:nvPr/>
        </p:nvGrpSpPr>
        <p:grpSpPr bwMode="auto">
          <a:xfrm>
            <a:off x="7877176" y="196851"/>
            <a:ext cx="1071563" cy="520700"/>
            <a:chOff x="2425" y="7208"/>
            <a:chExt cx="7069" cy="3441"/>
          </a:xfrm>
        </p:grpSpPr>
        <p:sp>
          <p:nvSpPr>
            <p:cNvPr id="38020" name="Freeform 132"/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1" name="Freeform 133"/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2" name="Freeform 134"/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3" name="Freeform 135"/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>
                <a:gd name="T0" fmla="*/ 202 w 258"/>
                <a:gd name="T1" fmla="*/ 59 h 444"/>
                <a:gd name="T2" fmla="*/ 157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60 w 258"/>
                <a:gd name="T25" fmla="*/ 3 h 444"/>
                <a:gd name="T26" fmla="*/ 193 w 258"/>
                <a:gd name="T27" fmla="*/ 0 h 444"/>
                <a:gd name="T28" fmla="*/ 211 w 258"/>
                <a:gd name="T29" fmla="*/ 0 h 444"/>
                <a:gd name="T30" fmla="*/ 235 w 258"/>
                <a:gd name="T31" fmla="*/ 0 h 444"/>
                <a:gd name="T32" fmla="*/ 258 w 258"/>
                <a:gd name="T33" fmla="*/ 3 h 444"/>
                <a:gd name="T34" fmla="*/ 258 w 258"/>
                <a:gd name="T35" fmla="*/ 59 h 444"/>
                <a:gd name="T36" fmla="*/ 202 w 258"/>
                <a:gd name="T37" fmla="*/ 59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4" name="Freeform 136"/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>
                <a:gd name="T0" fmla="*/ 308 w 367"/>
                <a:gd name="T1" fmla="*/ 240 h 459"/>
                <a:gd name="T2" fmla="*/ 67 w 367"/>
                <a:gd name="T3" fmla="*/ 240 h 459"/>
                <a:gd name="T4" fmla="*/ 67 w 367"/>
                <a:gd name="T5" fmla="*/ 320 h 459"/>
                <a:gd name="T6" fmla="*/ 69 w 367"/>
                <a:gd name="T7" fmla="*/ 345 h 459"/>
                <a:gd name="T8" fmla="*/ 75 w 367"/>
                <a:gd name="T9" fmla="*/ 365 h 459"/>
                <a:gd name="T10" fmla="*/ 85 w 367"/>
                <a:gd name="T11" fmla="*/ 381 h 459"/>
                <a:gd name="T12" fmla="*/ 102 w 367"/>
                <a:gd name="T13" fmla="*/ 392 h 459"/>
                <a:gd name="T14" fmla="*/ 125 w 367"/>
                <a:gd name="T15" fmla="*/ 399 h 459"/>
                <a:gd name="T16" fmla="*/ 154 w 367"/>
                <a:gd name="T17" fmla="*/ 401 h 459"/>
                <a:gd name="T18" fmla="*/ 355 w 367"/>
                <a:gd name="T19" fmla="*/ 401 h 459"/>
                <a:gd name="T20" fmla="*/ 355 w 367"/>
                <a:gd name="T21" fmla="*/ 433 h 459"/>
                <a:gd name="T22" fmla="*/ 339 w 367"/>
                <a:gd name="T23" fmla="*/ 444 h 459"/>
                <a:gd name="T24" fmla="*/ 317 w 367"/>
                <a:gd name="T25" fmla="*/ 451 h 459"/>
                <a:gd name="T26" fmla="*/ 293 w 367"/>
                <a:gd name="T27" fmla="*/ 457 h 459"/>
                <a:gd name="T28" fmla="*/ 266 w 367"/>
                <a:gd name="T29" fmla="*/ 459 h 459"/>
                <a:gd name="T30" fmla="*/ 152 w 367"/>
                <a:gd name="T31" fmla="*/ 459 h 459"/>
                <a:gd name="T32" fmla="*/ 123 w 367"/>
                <a:gd name="T33" fmla="*/ 457 h 459"/>
                <a:gd name="T34" fmla="*/ 94 w 367"/>
                <a:gd name="T35" fmla="*/ 451 h 459"/>
                <a:gd name="T36" fmla="*/ 69 w 367"/>
                <a:gd name="T37" fmla="*/ 441 h 459"/>
                <a:gd name="T38" fmla="*/ 46 w 367"/>
                <a:gd name="T39" fmla="*/ 426 h 459"/>
                <a:gd name="T40" fmla="*/ 28 w 367"/>
                <a:gd name="T41" fmla="*/ 408 h 459"/>
                <a:gd name="T42" fmla="*/ 13 w 367"/>
                <a:gd name="T43" fmla="*/ 383 h 459"/>
                <a:gd name="T44" fmla="*/ 2 w 367"/>
                <a:gd name="T45" fmla="*/ 352 h 459"/>
                <a:gd name="T46" fmla="*/ 0 w 367"/>
                <a:gd name="T47" fmla="*/ 316 h 459"/>
                <a:gd name="T48" fmla="*/ 0 w 367"/>
                <a:gd name="T49" fmla="*/ 152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43 h 459"/>
                <a:gd name="T88" fmla="*/ 367 w 367"/>
                <a:gd name="T89" fmla="*/ 231 h 459"/>
                <a:gd name="T90" fmla="*/ 308 w 367"/>
                <a:gd name="T91" fmla="*/ 240 h 459"/>
                <a:gd name="T92" fmla="*/ 302 w 367"/>
                <a:gd name="T93" fmla="*/ 128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37 h 459"/>
                <a:gd name="T120" fmla="*/ 67 w 367"/>
                <a:gd name="T121" fmla="*/ 190 h 459"/>
                <a:gd name="T122" fmla="*/ 302 w 367"/>
                <a:gd name="T123" fmla="*/ 190 h 459"/>
                <a:gd name="T124" fmla="*/ 302 w 367"/>
                <a:gd name="T125" fmla="*/ 128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5" name="Freeform 137"/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>
                <a:gd name="T0" fmla="*/ 111 w 362"/>
                <a:gd name="T1" fmla="*/ 634 h 634"/>
                <a:gd name="T2" fmla="*/ 71 w 362"/>
                <a:gd name="T3" fmla="*/ 632 h 634"/>
                <a:gd name="T4" fmla="*/ 29 w 362"/>
                <a:gd name="T5" fmla="*/ 623 h 634"/>
                <a:gd name="T6" fmla="*/ 13 w 362"/>
                <a:gd name="T7" fmla="*/ 574 h 634"/>
                <a:gd name="T8" fmla="*/ 248 w 362"/>
                <a:gd name="T9" fmla="*/ 570 h 634"/>
                <a:gd name="T10" fmla="*/ 282 w 362"/>
                <a:gd name="T11" fmla="*/ 545 h 634"/>
                <a:gd name="T12" fmla="*/ 293 w 362"/>
                <a:gd name="T13" fmla="*/ 495 h 634"/>
                <a:gd name="T14" fmla="*/ 268 w 362"/>
                <a:gd name="T15" fmla="*/ 417 h 634"/>
                <a:gd name="T16" fmla="*/ 210 w 362"/>
                <a:gd name="T17" fmla="*/ 437 h 634"/>
                <a:gd name="T18" fmla="*/ 116 w 362"/>
                <a:gd name="T19" fmla="*/ 439 h 634"/>
                <a:gd name="T20" fmla="*/ 60 w 362"/>
                <a:gd name="T21" fmla="*/ 430 h 634"/>
                <a:gd name="T22" fmla="*/ 22 w 362"/>
                <a:gd name="T23" fmla="*/ 404 h 634"/>
                <a:gd name="T24" fmla="*/ 2 w 362"/>
                <a:gd name="T25" fmla="*/ 361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97 w 362"/>
                <a:gd name="T35" fmla="*/ 0 h 634"/>
                <a:gd name="T36" fmla="*/ 254 w 362"/>
                <a:gd name="T37" fmla="*/ 11 h 634"/>
                <a:gd name="T38" fmla="*/ 299 w 362"/>
                <a:gd name="T39" fmla="*/ 44 h 634"/>
                <a:gd name="T40" fmla="*/ 362 w 362"/>
                <a:gd name="T41" fmla="*/ 9 h 634"/>
                <a:gd name="T42" fmla="*/ 358 w 362"/>
                <a:gd name="T43" fmla="*/ 529 h 634"/>
                <a:gd name="T44" fmla="*/ 333 w 362"/>
                <a:gd name="T45" fmla="*/ 588 h 634"/>
                <a:gd name="T46" fmla="*/ 284 w 362"/>
                <a:gd name="T47" fmla="*/ 623 h 634"/>
                <a:gd name="T48" fmla="*/ 214 w 362"/>
                <a:gd name="T49" fmla="*/ 634 h 634"/>
                <a:gd name="T50" fmla="*/ 275 w 362"/>
                <a:gd name="T51" fmla="*/ 78 h 634"/>
                <a:gd name="T52" fmla="*/ 219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45 h 634"/>
                <a:gd name="T64" fmla="*/ 89 w 362"/>
                <a:gd name="T65" fmla="*/ 368 h 634"/>
                <a:gd name="T66" fmla="*/ 116 w 362"/>
                <a:gd name="T67" fmla="*/ 376 h 634"/>
                <a:gd name="T68" fmla="*/ 181 w 362"/>
                <a:gd name="T69" fmla="*/ 377 h 634"/>
                <a:gd name="T70" fmla="*/ 252 w 362"/>
                <a:gd name="T71" fmla="*/ 370 h 634"/>
                <a:gd name="T72" fmla="*/ 293 w 362"/>
                <a:gd name="T73" fmla="*/ 361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6" name="Freeform 138"/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7" name="Freeform 139"/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>
                <a:gd name="T0" fmla="*/ 235 w 378"/>
                <a:gd name="T1" fmla="*/ 459 h 459"/>
                <a:gd name="T2" fmla="*/ 150 w 378"/>
                <a:gd name="T3" fmla="*/ 459 h 459"/>
                <a:gd name="T4" fmla="*/ 112 w 378"/>
                <a:gd name="T5" fmla="*/ 455 h 459"/>
                <a:gd name="T6" fmla="*/ 79 w 378"/>
                <a:gd name="T7" fmla="*/ 446 h 459"/>
                <a:gd name="T8" fmla="*/ 52 w 378"/>
                <a:gd name="T9" fmla="*/ 431 h 459"/>
                <a:gd name="T10" fmla="*/ 30 w 378"/>
                <a:gd name="T11" fmla="*/ 412 h 459"/>
                <a:gd name="T12" fmla="*/ 14 w 378"/>
                <a:gd name="T13" fmla="*/ 386 h 459"/>
                <a:gd name="T14" fmla="*/ 3 w 378"/>
                <a:gd name="T15" fmla="*/ 354 h 459"/>
                <a:gd name="T16" fmla="*/ 0 w 378"/>
                <a:gd name="T17" fmla="*/ 316 h 459"/>
                <a:gd name="T18" fmla="*/ 0 w 378"/>
                <a:gd name="T19" fmla="*/ 141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35 w 378"/>
                <a:gd name="T35" fmla="*/ 0 h 459"/>
                <a:gd name="T36" fmla="*/ 271 w 378"/>
                <a:gd name="T37" fmla="*/ 4 h 459"/>
                <a:gd name="T38" fmla="*/ 303 w 378"/>
                <a:gd name="T39" fmla="*/ 13 h 459"/>
                <a:gd name="T40" fmla="*/ 331 w 378"/>
                <a:gd name="T41" fmla="*/ 29 h 459"/>
                <a:gd name="T42" fmla="*/ 350 w 378"/>
                <a:gd name="T43" fmla="*/ 51 h 459"/>
                <a:gd name="T44" fmla="*/ 367 w 378"/>
                <a:gd name="T45" fmla="*/ 78 h 459"/>
                <a:gd name="T46" fmla="*/ 376 w 378"/>
                <a:gd name="T47" fmla="*/ 110 h 459"/>
                <a:gd name="T48" fmla="*/ 378 w 378"/>
                <a:gd name="T49" fmla="*/ 146 h 459"/>
                <a:gd name="T50" fmla="*/ 378 w 378"/>
                <a:gd name="T51" fmla="*/ 312 h 459"/>
                <a:gd name="T52" fmla="*/ 376 w 378"/>
                <a:gd name="T53" fmla="*/ 348 h 459"/>
                <a:gd name="T54" fmla="*/ 367 w 378"/>
                <a:gd name="T55" fmla="*/ 381 h 459"/>
                <a:gd name="T56" fmla="*/ 350 w 378"/>
                <a:gd name="T57" fmla="*/ 408 h 459"/>
                <a:gd name="T58" fmla="*/ 331 w 378"/>
                <a:gd name="T59" fmla="*/ 430 h 459"/>
                <a:gd name="T60" fmla="*/ 303 w 378"/>
                <a:gd name="T61" fmla="*/ 446 h 459"/>
                <a:gd name="T62" fmla="*/ 271 w 378"/>
                <a:gd name="T63" fmla="*/ 455 h 459"/>
                <a:gd name="T64" fmla="*/ 235 w 378"/>
                <a:gd name="T65" fmla="*/ 459 h 459"/>
                <a:gd name="T66" fmla="*/ 311 w 378"/>
                <a:gd name="T67" fmla="*/ 134 h 459"/>
                <a:gd name="T68" fmla="*/ 309 w 378"/>
                <a:gd name="T69" fmla="*/ 114 h 459"/>
                <a:gd name="T70" fmla="*/ 303 w 378"/>
                <a:gd name="T71" fmla="*/ 96 h 459"/>
                <a:gd name="T72" fmla="*/ 296 w 378"/>
                <a:gd name="T73" fmla="*/ 78 h 459"/>
                <a:gd name="T74" fmla="*/ 284 w 378"/>
                <a:gd name="T75" fmla="*/ 65 h 459"/>
                <a:gd name="T76" fmla="*/ 267 w 378"/>
                <a:gd name="T77" fmla="*/ 56 h 459"/>
                <a:gd name="T78" fmla="*/ 246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34 h 459"/>
                <a:gd name="T94" fmla="*/ 68 w 378"/>
                <a:gd name="T95" fmla="*/ 323 h 459"/>
                <a:gd name="T96" fmla="*/ 70 w 378"/>
                <a:gd name="T97" fmla="*/ 345 h 459"/>
                <a:gd name="T98" fmla="*/ 74 w 378"/>
                <a:gd name="T99" fmla="*/ 365 h 459"/>
                <a:gd name="T100" fmla="*/ 83 w 378"/>
                <a:gd name="T101" fmla="*/ 381 h 459"/>
                <a:gd name="T102" fmla="*/ 97 w 378"/>
                <a:gd name="T103" fmla="*/ 394 h 459"/>
                <a:gd name="T104" fmla="*/ 114 w 378"/>
                <a:gd name="T105" fmla="*/ 401 h 459"/>
                <a:gd name="T106" fmla="*/ 135 w 378"/>
                <a:gd name="T107" fmla="*/ 404 h 459"/>
                <a:gd name="T108" fmla="*/ 246 w 378"/>
                <a:gd name="T109" fmla="*/ 404 h 459"/>
                <a:gd name="T110" fmla="*/ 267 w 378"/>
                <a:gd name="T111" fmla="*/ 401 h 459"/>
                <a:gd name="T112" fmla="*/ 284 w 378"/>
                <a:gd name="T113" fmla="*/ 392 h 459"/>
                <a:gd name="T114" fmla="*/ 296 w 378"/>
                <a:gd name="T115" fmla="*/ 379 h 459"/>
                <a:gd name="T116" fmla="*/ 303 w 378"/>
                <a:gd name="T117" fmla="*/ 363 h 459"/>
                <a:gd name="T118" fmla="*/ 309 w 378"/>
                <a:gd name="T119" fmla="*/ 345 h 459"/>
                <a:gd name="T120" fmla="*/ 311 w 378"/>
                <a:gd name="T121" fmla="*/ 325 h 459"/>
                <a:gd name="T122" fmla="*/ 311 w 378"/>
                <a:gd name="T123" fmla="*/ 13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8" name="Freeform 140"/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>
                <a:gd name="T0" fmla="*/ 293 w 361"/>
                <a:gd name="T1" fmla="*/ 448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48 h 448"/>
                <a:gd name="T26" fmla="*/ 0 w 361"/>
                <a:gd name="T27" fmla="*/ 448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48 h 448"/>
                <a:gd name="T60" fmla="*/ 293 w 361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9" name="Freeform 141"/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>
                <a:gd name="T0" fmla="*/ 541 w 608"/>
                <a:gd name="T1" fmla="*/ 448 h 448"/>
                <a:gd name="T2" fmla="*/ 541 w 608"/>
                <a:gd name="T3" fmla="*/ 107 h 448"/>
                <a:gd name="T4" fmla="*/ 537 w 608"/>
                <a:gd name="T5" fmla="*/ 87 h 448"/>
                <a:gd name="T6" fmla="*/ 528 w 608"/>
                <a:gd name="T7" fmla="*/ 74 h 448"/>
                <a:gd name="T8" fmla="*/ 516 w 608"/>
                <a:gd name="T9" fmla="*/ 67 h 448"/>
                <a:gd name="T10" fmla="*/ 501 w 608"/>
                <a:gd name="T11" fmla="*/ 62 h 448"/>
                <a:gd name="T12" fmla="*/ 485 w 608"/>
                <a:gd name="T13" fmla="*/ 60 h 448"/>
                <a:gd name="T14" fmla="*/ 440 w 608"/>
                <a:gd name="T15" fmla="*/ 60 h 448"/>
                <a:gd name="T16" fmla="*/ 407 w 608"/>
                <a:gd name="T17" fmla="*/ 62 h 448"/>
                <a:gd name="T18" fmla="*/ 378 w 608"/>
                <a:gd name="T19" fmla="*/ 65 h 448"/>
                <a:gd name="T20" fmla="*/ 355 w 608"/>
                <a:gd name="T21" fmla="*/ 69 h 448"/>
                <a:gd name="T22" fmla="*/ 338 w 608"/>
                <a:gd name="T23" fmla="*/ 72 h 448"/>
                <a:gd name="T24" fmla="*/ 338 w 608"/>
                <a:gd name="T25" fmla="*/ 448 h 448"/>
                <a:gd name="T26" fmla="*/ 270 w 608"/>
                <a:gd name="T27" fmla="*/ 448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48 h 448"/>
                <a:gd name="T50" fmla="*/ 0 w 608"/>
                <a:gd name="T51" fmla="*/ 448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15 w 608"/>
                <a:gd name="T75" fmla="*/ 31 h 448"/>
                <a:gd name="T76" fmla="*/ 328 w 608"/>
                <a:gd name="T77" fmla="*/ 51 h 448"/>
                <a:gd name="T78" fmla="*/ 346 w 608"/>
                <a:gd name="T79" fmla="*/ 33 h 448"/>
                <a:gd name="T80" fmla="*/ 369 w 608"/>
                <a:gd name="T81" fmla="*/ 18 h 448"/>
                <a:gd name="T82" fmla="*/ 396 w 608"/>
                <a:gd name="T83" fmla="*/ 7 h 448"/>
                <a:gd name="T84" fmla="*/ 425 w 608"/>
                <a:gd name="T85" fmla="*/ 2 h 448"/>
                <a:gd name="T86" fmla="*/ 456 w 608"/>
                <a:gd name="T87" fmla="*/ 0 h 448"/>
                <a:gd name="T88" fmla="*/ 498 w 608"/>
                <a:gd name="T89" fmla="*/ 0 h 448"/>
                <a:gd name="T90" fmla="*/ 521 w 608"/>
                <a:gd name="T91" fmla="*/ 2 h 448"/>
                <a:gd name="T92" fmla="*/ 545 w 608"/>
                <a:gd name="T93" fmla="*/ 6 h 448"/>
                <a:gd name="T94" fmla="*/ 564 w 608"/>
                <a:gd name="T95" fmla="*/ 15 h 448"/>
                <a:gd name="T96" fmla="*/ 583 w 608"/>
                <a:gd name="T97" fmla="*/ 29 h 448"/>
                <a:gd name="T98" fmla="*/ 597 w 608"/>
                <a:gd name="T99" fmla="*/ 47 h 448"/>
                <a:gd name="T100" fmla="*/ 604 w 608"/>
                <a:gd name="T101" fmla="*/ 71 h 448"/>
                <a:gd name="T102" fmla="*/ 608 w 608"/>
                <a:gd name="T103" fmla="*/ 98 h 448"/>
                <a:gd name="T104" fmla="*/ 608 w 608"/>
                <a:gd name="T105" fmla="*/ 448 h 448"/>
                <a:gd name="T106" fmla="*/ 541 w 608"/>
                <a:gd name="T107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0" name="Freeform 142"/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1" name="Freeform 143"/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>
                <a:gd name="T0" fmla="*/ 300 w 359"/>
                <a:gd name="T1" fmla="*/ 617 h 628"/>
                <a:gd name="T2" fmla="*/ 294 w 359"/>
                <a:gd name="T3" fmla="*/ 584 h 628"/>
                <a:gd name="T4" fmla="*/ 267 w 359"/>
                <a:gd name="T5" fmla="*/ 606 h 628"/>
                <a:gd name="T6" fmla="*/ 238 w 359"/>
                <a:gd name="T7" fmla="*/ 619 h 628"/>
                <a:gd name="T8" fmla="*/ 207 w 359"/>
                <a:gd name="T9" fmla="*/ 626 h 628"/>
                <a:gd name="T10" fmla="*/ 175 w 359"/>
                <a:gd name="T11" fmla="*/ 628 h 628"/>
                <a:gd name="T12" fmla="*/ 104 w 359"/>
                <a:gd name="T13" fmla="*/ 628 h 628"/>
                <a:gd name="T14" fmla="*/ 85 w 359"/>
                <a:gd name="T15" fmla="*/ 626 h 628"/>
                <a:gd name="T16" fmla="*/ 63 w 359"/>
                <a:gd name="T17" fmla="*/ 620 h 628"/>
                <a:gd name="T18" fmla="*/ 43 w 359"/>
                <a:gd name="T19" fmla="*/ 613 h 628"/>
                <a:gd name="T20" fmla="*/ 25 w 359"/>
                <a:gd name="T21" fmla="*/ 599 h 628"/>
                <a:gd name="T22" fmla="*/ 12 w 359"/>
                <a:gd name="T23" fmla="*/ 581 h 628"/>
                <a:gd name="T24" fmla="*/ 1 w 359"/>
                <a:gd name="T25" fmla="*/ 557 h 628"/>
                <a:gd name="T26" fmla="*/ 0 w 359"/>
                <a:gd name="T27" fmla="*/ 527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68 w 359"/>
                <a:gd name="T39" fmla="*/ 180 h 628"/>
                <a:gd name="T40" fmla="*/ 94 w 359"/>
                <a:gd name="T41" fmla="*/ 171 h 628"/>
                <a:gd name="T42" fmla="*/ 124 w 359"/>
                <a:gd name="T43" fmla="*/ 169 h 628"/>
                <a:gd name="T44" fmla="*/ 188 w 359"/>
                <a:gd name="T45" fmla="*/ 169 h 628"/>
                <a:gd name="T46" fmla="*/ 218 w 359"/>
                <a:gd name="T47" fmla="*/ 171 h 628"/>
                <a:gd name="T48" fmla="*/ 247 w 359"/>
                <a:gd name="T49" fmla="*/ 180 h 628"/>
                <a:gd name="T50" fmla="*/ 273 w 359"/>
                <a:gd name="T51" fmla="*/ 191 h 628"/>
                <a:gd name="T52" fmla="*/ 292 w 359"/>
                <a:gd name="T53" fmla="*/ 207 h 628"/>
                <a:gd name="T54" fmla="*/ 292 w 359"/>
                <a:gd name="T55" fmla="*/ 0 h 628"/>
                <a:gd name="T56" fmla="*/ 359 w 359"/>
                <a:gd name="T57" fmla="*/ 0 h 628"/>
                <a:gd name="T58" fmla="*/ 359 w 359"/>
                <a:gd name="T59" fmla="*/ 617 h 628"/>
                <a:gd name="T60" fmla="*/ 300 w 359"/>
                <a:gd name="T61" fmla="*/ 617 h 628"/>
                <a:gd name="T62" fmla="*/ 292 w 359"/>
                <a:gd name="T63" fmla="*/ 256 h 628"/>
                <a:gd name="T64" fmla="*/ 274 w 359"/>
                <a:gd name="T65" fmla="*/ 247 h 628"/>
                <a:gd name="T66" fmla="*/ 249 w 359"/>
                <a:gd name="T67" fmla="*/ 238 h 628"/>
                <a:gd name="T68" fmla="*/ 217 w 359"/>
                <a:gd name="T69" fmla="*/ 231 h 628"/>
                <a:gd name="T70" fmla="*/ 180 w 359"/>
                <a:gd name="T71" fmla="*/ 229 h 628"/>
                <a:gd name="T72" fmla="*/ 117 w 359"/>
                <a:gd name="T73" fmla="*/ 229 h 628"/>
                <a:gd name="T74" fmla="*/ 106 w 359"/>
                <a:gd name="T75" fmla="*/ 229 h 628"/>
                <a:gd name="T76" fmla="*/ 94 w 359"/>
                <a:gd name="T77" fmla="*/ 232 h 628"/>
                <a:gd name="T78" fmla="*/ 83 w 359"/>
                <a:gd name="T79" fmla="*/ 240 h 628"/>
                <a:gd name="T80" fmla="*/ 74 w 359"/>
                <a:gd name="T81" fmla="*/ 252 h 628"/>
                <a:gd name="T82" fmla="*/ 68 w 359"/>
                <a:gd name="T83" fmla="*/ 268 h 628"/>
                <a:gd name="T84" fmla="*/ 66 w 359"/>
                <a:gd name="T85" fmla="*/ 290 h 628"/>
                <a:gd name="T86" fmla="*/ 66 w 359"/>
                <a:gd name="T87" fmla="*/ 512 h 628"/>
                <a:gd name="T88" fmla="*/ 68 w 359"/>
                <a:gd name="T89" fmla="*/ 534 h 628"/>
                <a:gd name="T90" fmla="*/ 77 w 359"/>
                <a:gd name="T91" fmla="*/ 550 h 628"/>
                <a:gd name="T92" fmla="*/ 88 w 359"/>
                <a:gd name="T93" fmla="*/ 559 h 628"/>
                <a:gd name="T94" fmla="*/ 101 w 359"/>
                <a:gd name="T95" fmla="*/ 564 h 628"/>
                <a:gd name="T96" fmla="*/ 113 w 359"/>
                <a:gd name="T97" fmla="*/ 566 h 628"/>
                <a:gd name="T98" fmla="*/ 128 w 359"/>
                <a:gd name="T99" fmla="*/ 566 h 628"/>
                <a:gd name="T100" fmla="*/ 179 w 359"/>
                <a:gd name="T101" fmla="*/ 566 h 628"/>
                <a:gd name="T102" fmla="*/ 218 w 359"/>
                <a:gd name="T103" fmla="*/ 564 h 628"/>
                <a:gd name="T104" fmla="*/ 249 w 359"/>
                <a:gd name="T105" fmla="*/ 561 h 628"/>
                <a:gd name="T106" fmla="*/ 274 w 359"/>
                <a:gd name="T107" fmla="*/ 555 h 628"/>
                <a:gd name="T108" fmla="*/ 292 w 359"/>
                <a:gd name="T109" fmla="*/ 552 h 628"/>
                <a:gd name="T110" fmla="*/ 292 w 359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2" name="Freeform 144"/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>
                <a:gd name="T0" fmla="*/ 199 w 296"/>
                <a:gd name="T1" fmla="*/ 569 h 569"/>
                <a:gd name="T2" fmla="*/ 168 w 296"/>
                <a:gd name="T3" fmla="*/ 567 h 569"/>
                <a:gd name="T4" fmla="*/ 141 w 296"/>
                <a:gd name="T5" fmla="*/ 563 h 569"/>
                <a:gd name="T6" fmla="*/ 119 w 296"/>
                <a:gd name="T7" fmla="*/ 554 h 569"/>
                <a:gd name="T8" fmla="*/ 101 w 296"/>
                <a:gd name="T9" fmla="*/ 543 h 569"/>
                <a:gd name="T10" fmla="*/ 89 w 296"/>
                <a:gd name="T11" fmla="*/ 525 h 569"/>
                <a:gd name="T12" fmla="*/ 79 w 296"/>
                <a:gd name="T13" fmla="*/ 504 h 569"/>
                <a:gd name="T14" fmla="*/ 78 w 296"/>
                <a:gd name="T15" fmla="*/ 475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64 h 569"/>
                <a:gd name="T38" fmla="*/ 145 w 296"/>
                <a:gd name="T39" fmla="*/ 475 h 569"/>
                <a:gd name="T40" fmla="*/ 146 w 296"/>
                <a:gd name="T41" fmla="*/ 487 h 569"/>
                <a:gd name="T42" fmla="*/ 150 w 296"/>
                <a:gd name="T43" fmla="*/ 496 h 569"/>
                <a:gd name="T44" fmla="*/ 157 w 296"/>
                <a:gd name="T45" fmla="*/ 505 h 569"/>
                <a:gd name="T46" fmla="*/ 170 w 296"/>
                <a:gd name="T47" fmla="*/ 511 h 569"/>
                <a:gd name="T48" fmla="*/ 186 w 296"/>
                <a:gd name="T49" fmla="*/ 513 h 569"/>
                <a:gd name="T50" fmla="*/ 296 w 296"/>
                <a:gd name="T51" fmla="*/ 513 h 569"/>
                <a:gd name="T52" fmla="*/ 296 w 296"/>
                <a:gd name="T53" fmla="*/ 551 h 569"/>
                <a:gd name="T54" fmla="*/ 277 w 296"/>
                <a:gd name="T55" fmla="*/ 558 h 569"/>
                <a:gd name="T56" fmla="*/ 251 w 296"/>
                <a:gd name="T57" fmla="*/ 563 h 569"/>
                <a:gd name="T58" fmla="*/ 224 w 296"/>
                <a:gd name="T59" fmla="*/ 567 h 569"/>
                <a:gd name="T60" fmla="*/ 199 w 296"/>
                <a:gd name="T61" fmla="*/ 569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3" name="Freeform 145"/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>
                <a:gd name="T0" fmla="*/ 67 w 202"/>
                <a:gd name="T1" fmla="*/ 803 h 803"/>
                <a:gd name="T2" fmla="*/ 56 w 202"/>
                <a:gd name="T3" fmla="*/ 803 h 803"/>
                <a:gd name="T4" fmla="*/ 40 w 202"/>
                <a:gd name="T5" fmla="*/ 801 h 803"/>
                <a:gd name="T6" fmla="*/ 20 w 202"/>
                <a:gd name="T7" fmla="*/ 799 h 803"/>
                <a:gd name="T8" fmla="*/ 0 w 202"/>
                <a:gd name="T9" fmla="*/ 794 h 803"/>
                <a:gd name="T10" fmla="*/ 0 w 202"/>
                <a:gd name="T11" fmla="*/ 747 h 803"/>
                <a:gd name="T12" fmla="*/ 54 w 202"/>
                <a:gd name="T13" fmla="*/ 747 h 803"/>
                <a:gd name="T14" fmla="*/ 78 w 202"/>
                <a:gd name="T15" fmla="*/ 747 h 803"/>
                <a:gd name="T16" fmla="*/ 96 w 202"/>
                <a:gd name="T17" fmla="*/ 743 h 803"/>
                <a:gd name="T18" fmla="*/ 110 w 202"/>
                <a:gd name="T19" fmla="*/ 736 h 803"/>
                <a:gd name="T20" fmla="*/ 121 w 202"/>
                <a:gd name="T21" fmla="*/ 727 h 803"/>
                <a:gd name="T22" fmla="*/ 130 w 202"/>
                <a:gd name="T23" fmla="*/ 711 h 803"/>
                <a:gd name="T24" fmla="*/ 134 w 202"/>
                <a:gd name="T25" fmla="*/ 689 h 803"/>
                <a:gd name="T26" fmla="*/ 135 w 202"/>
                <a:gd name="T27" fmla="*/ 660 h 803"/>
                <a:gd name="T28" fmla="*/ 135 w 202"/>
                <a:gd name="T29" fmla="*/ 178 h 803"/>
                <a:gd name="T30" fmla="*/ 202 w 202"/>
                <a:gd name="T31" fmla="*/ 178 h 803"/>
                <a:gd name="T32" fmla="*/ 202 w 202"/>
                <a:gd name="T33" fmla="*/ 664 h 803"/>
                <a:gd name="T34" fmla="*/ 201 w 202"/>
                <a:gd name="T35" fmla="*/ 700 h 803"/>
                <a:gd name="T36" fmla="*/ 193 w 202"/>
                <a:gd name="T37" fmla="*/ 730 h 803"/>
                <a:gd name="T38" fmla="*/ 181 w 202"/>
                <a:gd name="T39" fmla="*/ 754 h 803"/>
                <a:gd name="T40" fmla="*/ 166 w 202"/>
                <a:gd name="T41" fmla="*/ 772 h 803"/>
                <a:gd name="T42" fmla="*/ 146 w 202"/>
                <a:gd name="T43" fmla="*/ 786 h 803"/>
                <a:gd name="T44" fmla="*/ 123 w 202"/>
                <a:gd name="T45" fmla="*/ 795 h 803"/>
                <a:gd name="T46" fmla="*/ 96 w 202"/>
                <a:gd name="T47" fmla="*/ 801 h 803"/>
                <a:gd name="T48" fmla="*/ 67 w 202"/>
                <a:gd name="T49" fmla="*/ 803 h 803"/>
                <a:gd name="T50" fmla="*/ 135 w 202"/>
                <a:gd name="T51" fmla="*/ 84 h 803"/>
                <a:gd name="T52" fmla="*/ 135 w 202"/>
                <a:gd name="T53" fmla="*/ 0 h 803"/>
                <a:gd name="T54" fmla="*/ 202 w 202"/>
                <a:gd name="T55" fmla="*/ 0 h 803"/>
                <a:gd name="T56" fmla="*/ 202 w 202"/>
                <a:gd name="T57" fmla="*/ 84 h 803"/>
                <a:gd name="T58" fmla="*/ 135 w 202"/>
                <a:gd name="T59" fmla="*/ 84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4" name="Freeform 146"/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06 w 394"/>
                <a:gd name="T11" fmla="*/ 345 h 617"/>
                <a:gd name="T12" fmla="*/ 208 w 394"/>
                <a:gd name="T13" fmla="*/ 345 h 617"/>
                <a:gd name="T14" fmla="*/ 329 w 394"/>
                <a:gd name="T15" fmla="*/ 0 h 617"/>
                <a:gd name="T16" fmla="*/ 394 w 394"/>
                <a:gd name="T17" fmla="*/ 0 h 617"/>
                <a:gd name="T18" fmla="*/ 168 w 394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5" name="Rectangle 147"/>
            <p:cNvSpPr>
              <a:spLocks noChangeAspect="1" noChangeArrowheads="1"/>
            </p:cNvSpPr>
            <p:nvPr/>
          </p:nvSpPr>
          <p:spPr bwMode="auto">
            <a:xfrm>
              <a:off x="7709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6" name="Rectangle 148"/>
            <p:cNvSpPr>
              <a:spLocks noChangeAspect="1" noChangeArrowheads="1"/>
            </p:cNvSpPr>
            <p:nvPr/>
          </p:nvSpPr>
          <p:spPr bwMode="auto">
            <a:xfrm>
              <a:off x="7930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7" name="Freeform 149"/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>
                <a:gd name="T0" fmla="*/ 304 w 366"/>
                <a:gd name="T1" fmla="*/ 439 h 459"/>
                <a:gd name="T2" fmla="*/ 302 w 366"/>
                <a:gd name="T3" fmla="*/ 422 h 459"/>
                <a:gd name="T4" fmla="*/ 299 w 366"/>
                <a:gd name="T5" fmla="*/ 406 h 459"/>
                <a:gd name="T6" fmla="*/ 273 w 366"/>
                <a:gd name="T7" fmla="*/ 437 h 459"/>
                <a:gd name="T8" fmla="*/ 230 w 366"/>
                <a:gd name="T9" fmla="*/ 455 h 459"/>
                <a:gd name="T10" fmla="*/ 114 w 366"/>
                <a:gd name="T11" fmla="*/ 459 h 459"/>
                <a:gd name="T12" fmla="*/ 55 w 366"/>
                <a:gd name="T13" fmla="*/ 446 h 459"/>
                <a:gd name="T14" fmla="*/ 15 w 366"/>
                <a:gd name="T15" fmla="*/ 412 h 459"/>
                <a:gd name="T16" fmla="*/ 0 w 366"/>
                <a:gd name="T17" fmla="*/ 359 h 459"/>
                <a:gd name="T18" fmla="*/ 4 w 366"/>
                <a:gd name="T19" fmla="*/ 276 h 459"/>
                <a:gd name="T20" fmla="*/ 26 w 366"/>
                <a:gd name="T21" fmla="*/ 228 h 459"/>
                <a:gd name="T22" fmla="*/ 67 w 366"/>
                <a:gd name="T23" fmla="*/ 199 h 459"/>
                <a:gd name="T24" fmla="*/ 125 w 366"/>
                <a:gd name="T25" fmla="*/ 190 h 459"/>
                <a:gd name="T26" fmla="*/ 290 w 366"/>
                <a:gd name="T27" fmla="*/ 116 h 459"/>
                <a:gd name="T28" fmla="*/ 281 w 366"/>
                <a:gd name="T29" fmla="*/ 81 h 459"/>
                <a:gd name="T30" fmla="*/ 257 w 366"/>
                <a:gd name="T31" fmla="*/ 65 h 459"/>
                <a:gd name="T32" fmla="*/ 219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54 w 366"/>
                <a:gd name="T41" fmla="*/ 2 h 459"/>
                <a:gd name="T42" fmla="*/ 299 w 366"/>
                <a:gd name="T43" fmla="*/ 13 h 459"/>
                <a:gd name="T44" fmla="*/ 335 w 366"/>
                <a:gd name="T45" fmla="*/ 38 h 459"/>
                <a:gd name="T46" fmla="*/ 353 w 366"/>
                <a:gd name="T47" fmla="*/ 81 h 459"/>
                <a:gd name="T48" fmla="*/ 357 w 366"/>
                <a:gd name="T49" fmla="*/ 303 h 459"/>
                <a:gd name="T50" fmla="*/ 358 w 366"/>
                <a:gd name="T51" fmla="*/ 385 h 459"/>
                <a:gd name="T52" fmla="*/ 366 w 366"/>
                <a:gd name="T53" fmla="*/ 448 h 459"/>
                <a:gd name="T54" fmla="*/ 290 w 366"/>
                <a:gd name="T55" fmla="*/ 240 h 459"/>
                <a:gd name="T56" fmla="*/ 109 w 366"/>
                <a:gd name="T57" fmla="*/ 242 h 459"/>
                <a:gd name="T58" fmla="*/ 78 w 366"/>
                <a:gd name="T59" fmla="*/ 258 h 459"/>
                <a:gd name="T60" fmla="*/ 67 w 366"/>
                <a:gd name="T61" fmla="*/ 298 h 459"/>
                <a:gd name="T62" fmla="*/ 71 w 366"/>
                <a:gd name="T63" fmla="*/ 370 h 459"/>
                <a:gd name="T64" fmla="*/ 93 w 366"/>
                <a:gd name="T65" fmla="*/ 395 h 459"/>
                <a:gd name="T66" fmla="*/ 127 w 366"/>
                <a:gd name="T67" fmla="*/ 403 h 459"/>
                <a:gd name="T68" fmla="*/ 236 w 366"/>
                <a:gd name="T69" fmla="*/ 401 h 459"/>
                <a:gd name="T70" fmla="*/ 266 w 366"/>
                <a:gd name="T71" fmla="*/ 388 h 459"/>
                <a:gd name="T72" fmla="*/ 286 w 366"/>
                <a:gd name="T73" fmla="*/ 356 h 459"/>
                <a:gd name="T74" fmla="*/ 290 w 366"/>
                <a:gd name="T75" fmla="*/ 24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8" name="Freeform 150"/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>
                <a:gd name="T0" fmla="*/ 293 w 360"/>
                <a:gd name="T1" fmla="*/ 448 h 448"/>
                <a:gd name="T2" fmla="*/ 293 w 360"/>
                <a:gd name="T3" fmla="*/ 107 h 448"/>
                <a:gd name="T4" fmla="*/ 289 w 360"/>
                <a:gd name="T5" fmla="*/ 87 h 448"/>
                <a:gd name="T6" fmla="*/ 280 w 360"/>
                <a:gd name="T7" fmla="*/ 74 h 448"/>
                <a:gd name="T8" fmla="*/ 267 w 360"/>
                <a:gd name="T9" fmla="*/ 67 h 448"/>
                <a:gd name="T10" fmla="*/ 253 w 360"/>
                <a:gd name="T11" fmla="*/ 62 h 448"/>
                <a:gd name="T12" fmla="*/ 237 w 360"/>
                <a:gd name="T13" fmla="*/ 60 h 448"/>
                <a:gd name="T14" fmla="*/ 168 w 360"/>
                <a:gd name="T15" fmla="*/ 60 h 448"/>
                <a:gd name="T16" fmla="*/ 136 w 360"/>
                <a:gd name="T17" fmla="*/ 62 h 448"/>
                <a:gd name="T18" fmla="*/ 107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48 h 448"/>
                <a:gd name="T26" fmla="*/ 0 w 360"/>
                <a:gd name="T27" fmla="*/ 448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2 w 360"/>
                <a:gd name="T35" fmla="*/ 22 h 448"/>
                <a:gd name="T36" fmla="*/ 121 w 360"/>
                <a:gd name="T37" fmla="*/ 9 h 448"/>
                <a:gd name="T38" fmla="*/ 152 w 360"/>
                <a:gd name="T39" fmla="*/ 2 h 448"/>
                <a:gd name="T40" fmla="*/ 183 w 360"/>
                <a:gd name="T41" fmla="*/ 0 h 448"/>
                <a:gd name="T42" fmla="*/ 249 w 360"/>
                <a:gd name="T43" fmla="*/ 0 h 448"/>
                <a:gd name="T44" fmla="*/ 275 w 360"/>
                <a:gd name="T45" fmla="*/ 2 h 448"/>
                <a:gd name="T46" fmla="*/ 296 w 360"/>
                <a:gd name="T47" fmla="*/ 6 h 448"/>
                <a:gd name="T48" fmla="*/ 318 w 360"/>
                <a:gd name="T49" fmla="*/ 15 h 448"/>
                <a:gd name="T50" fmla="*/ 334 w 360"/>
                <a:gd name="T51" fmla="*/ 29 h 448"/>
                <a:gd name="T52" fmla="*/ 349 w 360"/>
                <a:gd name="T53" fmla="*/ 47 h 448"/>
                <a:gd name="T54" fmla="*/ 358 w 360"/>
                <a:gd name="T55" fmla="*/ 71 h 448"/>
                <a:gd name="T56" fmla="*/ 360 w 360"/>
                <a:gd name="T57" fmla="*/ 98 h 448"/>
                <a:gd name="T58" fmla="*/ 360 w 360"/>
                <a:gd name="T59" fmla="*/ 448 h 448"/>
                <a:gd name="T60" fmla="*/ 293 w 360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9" name="Freeform 151"/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>
                <a:gd name="T0" fmla="*/ 302 w 361"/>
                <a:gd name="T1" fmla="*/ 617 h 628"/>
                <a:gd name="T2" fmla="*/ 295 w 361"/>
                <a:gd name="T3" fmla="*/ 584 h 628"/>
                <a:gd name="T4" fmla="*/ 269 w 361"/>
                <a:gd name="T5" fmla="*/ 606 h 628"/>
                <a:gd name="T6" fmla="*/ 240 w 361"/>
                <a:gd name="T7" fmla="*/ 619 h 628"/>
                <a:gd name="T8" fmla="*/ 210 w 361"/>
                <a:gd name="T9" fmla="*/ 626 h 628"/>
                <a:gd name="T10" fmla="*/ 177 w 361"/>
                <a:gd name="T11" fmla="*/ 628 h 628"/>
                <a:gd name="T12" fmla="*/ 107 w 361"/>
                <a:gd name="T13" fmla="*/ 628 h 628"/>
                <a:gd name="T14" fmla="*/ 87 w 361"/>
                <a:gd name="T15" fmla="*/ 626 h 628"/>
                <a:gd name="T16" fmla="*/ 65 w 361"/>
                <a:gd name="T17" fmla="*/ 620 h 628"/>
                <a:gd name="T18" fmla="*/ 45 w 361"/>
                <a:gd name="T19" fmla="*/ 613 h 628"/>
                <a:gd name="T20" fmla="*/ 27 w 361"/>
                <a:gd name="T21" fmla="*/ 599 h 628"/>
                <a:gd name="T22" fmla="*/ 13 w 361"/>
                <a:gd name="T23" fmla="*/ 581 h 628"/>
                <a:gd name="T24" fmla="*/ 3 w 361"/>
                <a:gd name="T25" fmla="*/ 557 h 628"/>
                <a:gd name="T26" fmla="*/ 0 w 361"/>
                <a:gd name="T27" fmla="*/ 527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45 w 361"/>
                <a:gd name="T37" fmla="*/ 193 h 628"/>
                <a:gd name="T38" fmla="*/ 69 w 361"/>
                <a:gd name="T39" fmla="*/ 180 h 628"/>
                <a:gd name="T40" fmla="*/ 96 w 361"/>
                <a:gd name="T41" fmla="*/ 171 h 628"/>
                <a:gd name="T42" fmla="*/ 126 w 361"/>
                <a:gd name="T43" fmla="*/ 169 h 628"/>
                <a:gd name="T44" fmla="*/ 190 w 361"/>
                <a:gd name="T45" fmla="*/ 169 h 628"/>
                <a:gd name="T46" fmla="*/ 220 w 361"/>
                <a:gd name="T47" fmla="*/ 171 h 628"/>
                <a:gd name="T48" fmla="*/ 249 w 361"/>
                <a:gd name="T49" fmla="*/ 180 h 628"/>
                <a:gd name="T50" fmla="*/ 275 w 361"/>
                <a:gd name="T51" fmla="*/ 191 h 628"/>
                <a:gd name="T52" fmla="*/ 295 w 361"/>
                <a:gd name="T53" fmla="*/ 207 h 628"/>
                <a:gd name="T54" fmla="*/ 295 w 361"/>
                <a:gd name="T55" fmla="*/ 0 h 628"/>
                <a:gd name="T56" fmla="*/ 361 w 361"/>
                <a:gd name="T57" fmla="*/ 0 h 628"/>
                <a:gd name="T58" fmla="*/ 361 w 361"/>
                <a:gd name="T59" fmla="*/ 617 h 628"/>
                <a:gd name="T60" fmla="*/ 302 w 361"/>
                <a:gd name="T61" fmla="*/ 617 h 628"/>
                <a:gd name="T62" fmla="*/ 295 w 361"/>
                <a:gd name="T63" fmla="*/ 256 h 628"/>
                <a:gd name="T64" fmla="*/ 275 w 361"/>
                <a:gd name="T65" fmla="*/ 247 h 628"/>
                <a:gd name="T66" fmla="*/ 249 w 361"/>
                <a:gd name="T67" fmla="*/ 238 h 628"/>
                <a:gd name="T68" fmla="*/ 219 w 361"/>
                <a:gd name="T69" fmla="*/ 231 h 628"/>
                <a:gd name="T70" fmla="*/ 182 w 361"/>
                <a:gd name="T71" fmla="*/ 229 h 628"/>
                <a:gd name="T72" fmla="*/ 119 w 361"/>
                <a:gd name="T73" fmla="*/ 229 h 628"/>
                <a:gd name="T74" fmla="*/ 108 w 361"/>
                <a:gd name="T75" fmla="*/ 229 h 628"/>
                <a:gd name="T76" fmla="*/ 96 w 361"/>
                <a:gd name="T77" fmla="*/ 232 h 628"/>
                <a:gd name="T78" fmla="*/ 85 w 361"/>
                <a:gd name="T79" fmla="*/ 240 h 628"/>
                <a:gd name="T80" fmla="*/ 76 w 361"/>
                <a:gd name="T81" fmla="*/ 252 h 628"/>
                <a:gd name="T82" fmla="*/ 70 w 361"/>
                <a:gd name="T83" fmla="*/ 268 h 628"/>
                <a:gd name="T84" fmla="*/ 69 w 361"/>
                <a:gd name="T85" fmla="*/ 290 h 628"/>
                <a:gd name="T86" fmla="*/ 69 w 361"/>
                <a:gd name="T87" fmla="*/ 512 h 628"/>
                <a:gd name="T88" fmla="*/ 70 w 361"/>
                <a:gd name="T89" fmla="*/ 534 h 628"/>
                <a:gd name="T90" fmla="*/ 78 w 361"/>
                <a:gd name="T91" fmla="*/ 550 h 628"/>
                <a:gd name="T92" fmla="*/ 88 w 361"/>
                <a:gd name="T93" fmla="*/ 559 h 628"/>
                <a:gd name="T94" fmla="*/ 103 w 361"/>
                <a:gd name="T95" fmla="*/ 564 h 628"/>
                <a:gd name="T96" fmla="*/ 116 w 361"/>
                <a:gd name="T97" fmla="*/ 566 h 628"/>
                <a:gd name="T98" fmla="*/ 130 w 361"/>
                <a:gd name="T99" fmla="*/ 566 h 628"/>
                <a:gd name="T100" fmla="*/ 181 w 361"/>
                <a:gd name="T101" fmla="*/ 566 h 628"/>
                <a:gd name="T102" fmla="*/ 220 w 361"/>
                <a:gd name="T103" fmla="*/ 564 h 628"/>
                <a:gd name="T104" fmla="*/ 251 w 361"/>
                <a:gd name="T105" fmla="*/ 561 h 628"/>
                <a:gd name="T106" fmla="*/ 276 w 361"/>
                <a:gd name="T107" fmla="*/ 555 h 628"/>
                <a:gd name="T108" fmla="*/ 295 w 361"/>
                <a:gd name="T109" fmla="*/ 552 h 628"/>
                <a:gd name="T110" fmla="*/ 295 w 361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9pPr>
    </p:titleStyle>
    <p:bodyStyle>
      <a:lvl1pPr marL="271463" indent="-27146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98525" indent="-273050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343025" indent="-18097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92300" indent="-18256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3320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7892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32464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7036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41608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8791601"/>
              </p:ext>
            </p:extLst>
          </p:nvPr>
        </p:nvGraphicFramePr>
        <p:xfrm>
          <a:off x="1655676" y="332656"/>
          <a:ext cx="5832648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ladsholder til indhold 2"/>
          <p:cNvSpPr txBox="1">
            <a:spLocks/>
          </p:cNvSpPr>
          <p:nvPr/>
        </p:nvSpPr>
        <p:spPr bwMode="auto">
          <a:xfrm>
            <a:off x="719137" y="2011263"/>
            <a:ext cx="7704000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98525" indent="-273050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2pPr>
            <a:lvl3pPr marL="1343025" indent="-180975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1892300" indent="-18256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23320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7892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32464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7036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41608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a-DK" sz="1400" kern="0" dirty="0" smtClean="0"/>
              <a:t>Afsnit:</a:t>
            </a:r>
          </a:p>
          <a:p>
            <a:endParaRPr lang="da-DK" sz="1400" kern="0" dirty="0" smtClean="0"/>
          </a:p>
          <a:p>
            <a:endParaRPr lang="da-DK" sz="1400" kern="0" dirty="0"/>
          </a:p>
          <a:p>
            <a:endParaRPr lang="da-DK" sz="1400" kern="0" dirty="0" smtClean="0"/>
          </a:p>
          <a:p>
            <a:endParaRPr lang="da-DK" sz="1400" kern="0" dirty="0"/>
          </a:p>
          <a:p>
            <a:endParaRPr lang="da-DK" sz="1400" kern="0" dirty="0" smtClean="0"/>
          </a:p>
          <a:p>
            <a:endParaRPr lang="da-DK" sz="1400" kern="0" dirty="0"/>
          </a:p>
          <a:p>
            <a:pPr marL="0" indent="0">
              <a:buNone/>
            </a:pPr>
            <a:endParaRPr lang="da-DK" sz="1400" kern="0" dirty="0"/>
          </a:p>
          <a:p>
            <a:endParaRPr lang="da-DK" sz="1400" kern="0" dirty="0" smtClean="0"/>
          </a:p>
          <a:p>
            <a:endParaRPr lang="da-DK" sz="1400" kern="0" dirty="0"/>
          </a:p>
          <a:p>
            <a:endParaRPr lang="da-DK" sz="1400" kern="0" dirty="0" smtClean="0"/>
          </a:p>
          <a:p>
            <a:endParaRPr lang="da-DK" sz="1400" kern="0" dirty="0"/>
          </a:p>
          <a:p>
            <a:endParaRPr lang="da-DK" sz="1400" kern="0" dirty="0" smtClean="0"/>
          </a:p>
          <a:p>
            <a:endParaRPr lang="da-DK" sz="1400" kern="0" dirty="0"/>
          </a:p>
          <a:p>
            <a:endParaRPr lang="da-DK" sz="1400" kern="0" dirty="0" smtClean="0"/>
          </a:p>
          <a:p>
            <a:endParaRPr lang="da-DK" sz="1400" kern="0" dirty="0"/>
          </a:p>
          <a:p>
            <a:endParaRPr lang="da-DK" sz="1400" kern="0" dirty="0" smtClean="0"/>
          </a:p>
          <a:p>
            <a:endParaRPr lang="da-DK" sz="1400" kern="0" dirty="0"/>
          </a:p>
          <a:p>
            <a:endParaRPr lang="da-DK" sz="1400" kern="0" dirty="0" smtClean="0"/>
          </a:p>
          <a:p>
            <a:r>
              <a:rPr lang="da-DK" sz="1400" kern="0" dirty="0" smtClean="0"/>
              <a:t>Dato:</a:t>
            </a:r>
            <a:endParaRPr lang="da-DK" sz="1800" kern="0" dirty="0" smtClean="0"/>
          </a:p>
        </p:txBody>
      </p:sp>
      <p:sp>
        <p:nvSpPr>
          <p:cNvPr id="6" name="Pladsholder til sidefod 3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da-DK" altLang="da-DK" sz="900" dirty="0" smtClean="0">
                <a:solidFill>
                  <a:schemeClr val="accent2"/>
                </a:solidFill>
              </a:rPr>
              <a:t>Psykiatrien</a:t>
            </a:r>
          </a:p>
        </p:txBody>
      </p:sp>
    </p:spTree>
    <p:extLst>
      <p:ext uri="{BB962C8B-B14F-4D97-AF65-F5344CB8AC3E}">
        <p14:creationId xmlns:p14="http://schemas.microsoft.com/office/powerpoint/2010/main" val="1375330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5291777"/>
              </p:ext>
            </p:extLst>
          </p:nvPr>
        </p:nvGraphicFramePr>
        <p:xfrm>
          <a:off x="1655676" y="332656"/>
          <a:ext cx="5832648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ladsholder til indhold 2"/>
          <p:cNvSpPr txBox="1">
            <a:spLocks/>
          </p:cNvSpPr>
          <p:nvPr/>
        </p:nvSpPr>
        <p:spPr bwMode="auto">
          <a:xfrm>
            <a:off x="719137" y="2011263"/>
            <a:ext cx="7704000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271463" indent="-27146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98525" indent="-273050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2pPr>
            <a:lvl3pPr marL="1343025" indent="-180975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1892300" indent="-18256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23320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7892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32464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7036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4160838" indent="-176213" algn="l" rtl="0" eaLnBrk="1" fontAlgn="base" hangingPunct="1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a-DK" sz="1400" kern="0" dirty="0" smtClean="0"/>
              <a:t>Afsnit:</a:t>
            </a:r>
          </a:p>
          <a:p>
            <a:endParaRPr lang="da-DK" sz="1400" kern="0" dirty="0" smtClean="0"/>
          </a:p>
          <a:p>
            <a:endParaRPr lang="da-DK" sz="1400" kern="0" dirty="0"/>
          </a:p>
          <a:p>
            <a:endParaRPr lang="da-DK" sz="1400" kern="0" dirty="0" smtClean="0"/>
          </a:p>
          <a:p>
            <a:endParaRPr lang="da-DK" sz="1400" kern="0" dirty="0"/>
          </a:p>
          <a:p>
            <a:endParaRPr lang="da-DK" sz="1400" kern="0" dirty="0" smtClean="0"/>
          </a:p>
          <a:p>
            <a:endParaRPr lang="da-DK" sz="1400" kern="0" dirty="0"/>
          </a:p>
          <a:p>
            <a:pPr marL="0" indent="0">
              <a:buNone/>
            </a:pPr>
            <a:endParaRPr lang="da-DK" sz="1400" kern="0" dirty="0"/>
          </a:p>
          <a:p>
            <a:endParaRPr lang="da-DK" sz="1400" kern="0" dirty="0" smtClean="0"/>
          </a:p>
          <a:p>
            <a:endParaRPr lang="da-DK" sz="1400" kern="0" dirty="0"/>
          </a:p>
          <a:p>
            <a:endParaRPr lang="da-DK" sz="1400" kern="0" dirty="0" smtClean="0"/>
          </a:p>
          <a:p>
            <a:endParaRPr lang="da-DK" sz="1400" kern="0" dirty="0"/>
          </a:p>
          <a:p>
            <a:endParaRPr lang="da-DK" sz="1400" kern="0" dirty="0" smtClean="0"/>
          </a:p>
          <a:p>
            <a:endParaRPr lang="da-DK" sz="1400" kern="0" dirty="0"/>
          </a:p>
          <a:p>
            <a:endParaRPr lang="da-DK" sz="1400" kern="0" dirty="0" smtClean="0"/>
          </a:p>
          <a:p>
            <a:endParaRPr lang="da-DK" sz="1400" kern="0" dirty="0"/>
          </a:p>
          <a:p>
            <a:endParaRPr lang="da-DK" sz="1400" kern="0" dirty="0" smtClean="0"/>
          </a:p>
          <a:p>
            <a:endParaRPr lang="da-DK" sz="1400" kern="0" dirty="0"/>
          </a:p>
          <a:p>
            <a:endParaRPr lang="da-DK" sz="1400" kern="0" dirty="0" smtClean="0"/>
          </a:p>
          <a:p>
            <a:r>
              <a:rPr lang="da-DK" sz="1400" kern="0" dirty="0" smtClean="0"/>
              <a:t>Dato:</a:t>
            </a:r>
            <a:endParaRPr lang="da-DK" sz="1800" kern="0" dirty="0" smtClean="0"/>
          </a:p>
        </p:txBody>
      </p:sp>
      <p:sp>
        <p:nvSpPr>
          <p:cNvPr id="6" name="Pladsholder til sidefod 3"/>
          <p:cNvSpPr>
            <a:spLocks noGrp="1"/>
          </p:cNvSpPr>
          <p:nvPr>
            <p:ph type="ftr" sz="quarter" idx="10"/>
          </p:nvPr>
        </p:nvSpPr>
        <p:spPr>
          <a:xfrm>
            <a:off x="6638925" y="6332538"/>
            <a:ext cx="2324100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da-DK" altLang="da-DK" sz="900" dirty="0" smtClean="0">
                <a:solidFill>
                  <a:schemeClr val="accent2"/>
                </a:solidFill>
              </a:rPr>
              <a:t>Psykiatrien</a:t>
            </a:r>
          </a:p>
        </p:txBody>
      </p:sp>
    </p:spTree>
    <p:extLst>
      <p:ext uri="{BB962C8B-B14F-4D97-AF65-F5344CB8AC3E}">
        <p14:creationId xmlns:p14="http://schemas.microsoft.com/office/powerpoint/2010/main" val="36133696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1391&quot;&gt;&lt;property id=&quot;20148&quot; value=&quot;5&quot;/&gt;&lt;property id=&quot;20300&quot; value=&quot;Slide 1&quot;/&gt;&lt;property id=&quot;20307&quot; value=&quot;266&quot;/&gt;&lt;/object&gt;&lt;object type=&quot;3&quot; unique_id=&quot;11392&quot;&gt;&lt;property id=&quot;20148&quot; value=&quot;5&quot;/&gt;&lt;property id=&quot;20300&quot; value=&quot;Slide 2&quot;/&gt;&lt;property id=&quot;20307&quot; value=&quot;267&quot;/&gt;&lt;/object&gt;&lt;/object&gt;&lt;object type=&quot;8&quot; unique_id=&quot;1001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RM-petrol_v01">
  <a:themeElements>
    <a:clrScheme name="midt-petrol-grøn">
      <a:dk1>
        <a:srgbClr val="000000"/>
      </a:dk1>
      <a:lt1>
        <a:srgbClr val="FFFFFF"/>
      </a:lt1>
      <a:dk2>
        <a:srgbClr val="256575"/>
      </a:dk2>
      <a:lt2>
        <a:srgbClr val="E3DFD4"/>
      </a:lt2>
      <a:accent1>
        <a:srgbClr val="84715E"/>
      </a:accent1>
      <a:accent2>
        <a:srgbClr val="256575"/>
      </a:accent2>
      <a:accent3>
        <a:srgbClr val="990033"/>
      </a:accent3>
      <a:accent4>
        <a:srgbClr val="9B9B50"/>
      </a:accent4>
      <a:accent5>
        <a:srgbClr val="EFECE6"/>
      </a:accent5>
      <a:accent6>
        <a:srgbClr val="CCCC66"/>
      </a:accent6>
      <a:hlink>
        <a:srgbClr val="990033"/>
      </a:hlink>
      <a:folHlink>
        <a:srgbClr val="84715E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52400" cap="rnd">
          <a:solidFill>
            <a:srgbClr val="990033"/>
          </a:solidFill>
        </a:ln>
      </a:spPr>
      <a:bodyPr rtlCol="0" anchor="ctr"/>
      <a:lstStyle>
        <a:defPPr algn="ctr">
          <a:defRPr dirty="0">
            <a:solidFill>
              <a:srgbClr val="3F3018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RM-petrol_v01</Template>
  <TotalTime>0</TotalTime>
  <Words>18</Words>
  <Application>Microsoft Office PowerPoint</Application>
  <PresentationFormat>Skærmshow (4:3)</PresentationFormat>
  <Paragraphs>46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RM-petrol_v01</vt:lpstr>
      <vt:lpstr>PowerPoint-præsentation</vt:lpstr>
      <vt:lpstr>PowerPoint-præsentation</vt:lpstr>
    </vt:vector>
  </TitlesOfParts>
  <Company>Region Midtjylland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Birte Randeris</dc:creator>
  <cp:lastModifiedBy>Signe Valsgaard Bechmann</cp:lastModifiedBy>
  <cp:revision>22</cp:revision>
  <dcterms:created xsi:type="dcterms:W3CDTF">2020-03-23T09:57:22Z</dcterms:created>
  <dcterms:modified xsi:type="dcterms:W3CDTF">2020-08-21T06:27:15Z</dcterms:modified>
</cp:coreProperties>
</file>