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2" r:id="rId3"/>
  </p:sldIdLst>
  <p:sldSz cx="12801600" cy="9601200" type="A3"/>
  <p:notesSz cx="6797675" cy="9926638"/>
  <p:custDataLst>
    <p:tags r:id="rId5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6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54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BC7E747-8596-449D-AC54-ACA428122224}" type="datetimeFigureOut">
              <a:rPr lang="da-DK" altLang="da-DK"/>
              <a:pPr>
                <a:defRPr/>
              </a:pPr>
              <a:t>24-03-2020</a:t>
            </a:fld>
            <a:endParaRPr lang="da-DK" altLang="da-DK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noProof="0" smtClean="0"/>
              <a:t>Klik for at redigere teksttypografierne i masteren</a:t>
            </a:r>
          </a:p>
          <a:p>
            <a:pPr lvl="1"/>
            <a:r>
              <a:rPr lang="da-DK" altLang="da-DK" noProof="0" smtClean="0"/>
              <a:t>Andet niveau</a:t>
            </a:r>
          </a:p>
          <a:p>
            <a:pPr lvl="2"/>
            <a:r>
              <a:rPr lang="da-DK" altLang="da-DK" noProof="0" smtClean="0"/>
              <a:t>Tredje niveau</a:t>
            </a:r>
          </a:p>
          <a:p>
            <a:pPr lvl="3"/>
            <a:r>
              <a:rPr lang="da-DK" altLang="da-DK" noProof="0" smtClean="0"/>
              <a:t>Fjerde niveau</a:t>
            </a:r>
          </a:p>
          <a:p>
            <a:pPr lvl="4"/>
            <a:r>
              <a:rPr lang="da-DK" altLang="da-DK" noProof="0" smtClean="0"/>
              <a:t>Femte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21E7F06-A4F1-40A2-888F-308357C4538C}" type="slidenum">
              <a:rPr lang="da-DK" altLang="da-DK"/>
              <a:pPr>
                <a:defRPr/>
              </a:pPr>
              <a:t>‹nr.›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052985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6397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2795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9192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5590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Pladsholder til no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/>
          </a:p>
        </p:txBody>
      </p:sp>
      <p:sp>
        <p:nvSpPr>
          <p:cNvPr id="16388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3C1AE0-BA6A-4FF3-A886-96437DA1940B}" type="slidenum">
              <a:rPr lang="da-DK" altLang="da-DK" smtClean="0">
                <a:solidFill>
                  <a:srgbClr val="000000"/>
                </a:solidFill>
              </a:rPr>
              <a:pPr/>
              <a:t>1</a:t>
            </a:fld>
            <a:endParaRPr lang="da-DK" altLang="da-DK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2F6E-00BF-49B4-8435-213776DEEF83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F5B0C-552C-4727-AE07-B21CBB5D23F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852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7A50-8143-452F-8AAB-E8D3FAAB686E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9FC09-996C-4711-BBBC-3291427A07BF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162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4C060-5154-488C-996F-A63EF3046EE4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00359-8B39-4FFB-93CD-9DEF5A3E515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111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lysblå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7263" y="4213225"/>
            <a:ext cx="15028863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61"/>
          <p:cNvGrpSpPr>
            <a:grpSpLocks noChangeAspect="1"/>
          </p:cNvGrpSpPr>
          <p:nvPr/>
        </p:nvGrpSpPr>
        <p:grpSpPr bwMode="auto">
          <a:xfrm>
            <a:off x="6513513" y="1509713"/>
            <a:ext cx="5097462" cy="2478087"/>
            <a:chOff x="2425" y="7208"/>
            <a:chExt cx="7069" cy="3441"/>
          </a:xfrm>
        </p:grpSpPr>
        <p:sp>
          <p:nvSpPr>
            <p:cNvPr id="6" name="Freeform 62"/>
            <p:cNvSpPr>
              <a:spLocks noChangeAspect="1"/>
            </p:cNvSpPr>
            <p:nvPr/>
          </p:nvSpPr>
          <p:spPr bwMode="auto">
            <a:xfrm>
              <a:off x="2425" y="7788"/>
              <a:ext cx="2750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378 w 2751"/>
                <a:gd name="T55" fmla="*/ 1753 h 1753"/>
                <a:gd name="T56" fmla="*/ 1678 w 2751"/>
                <a:gd name="T57" fmla="*/ 1750 h 1753"/>
                <a:gd name="T58" fmla="*/ 1714 w 2751"/>
                <a:gd name="T59" fmla="*/ 1730 h 1753"/>
                <a:gd name="T60" fmla="*/ 1718 w 2751"/>
                <a:gd name="T61" fmla="*/ 404 h 1753"/>
                <a:gd name="T62" fmla="*/ 1745 w 2751"/>
                <a:gd name="T63" fmla="*/ 370 h 1753"/>
                <a:gd name="T64" fmla="*/ 1805 w 2751"/>
                <a:gd name="T65" fmla="*/ 362 h 1753"/>
                <a:gd name="T66" fmla="*/ 1931 w 2751"/>
                <a:gd name="T67" fmla="*/ 362 h 1753"/>
                <a:gd name="T68" fmla="*/ 2074 w 2751"/>
                <a:gd name="T69" fmla="*/ 373 h 1753"/>
                <a:gd name="T70" fmla="*/ 2161 w 2751"/>
                <a:gd name="T71" fmla="*/ 411 h 1753"/>
                <a:gd name="T72" fmla="*/ 2209 w 2751"/>
                <a:gd name="T73" fmla="*/ 496 h 1753"/>
                <a:gd name="T74" fmla="*/ 2219 w 2751"/>
                <a:gd name="T75" fmla="*/ 1474 h 1753"/>
                <a:gd name="T76" fmla="*/ 2226 w 2751"/>
                <a:gd name="T77" fmla="*/ 1602 h 1753"/>
                <a:gd name="T78" fmla="*/ 2260 w 2751"/>
                <a:gd name="T79" fmla="*/ 1690 h 1753"/>
                <a:gd name="T80" fmla="*/ 2343 w 2751"/>
                <a:gd name="T81" fmla="*/ 1739 h 1753"/>
                <a:gd name="T82" fmla="*/ 2504 w 2751"/>
                <a:gd name="T83" fmla="*/ 1753 h 1753"/>
                <a:gd name="T84" fmla="*/ 2640 w 2751"/>
                <a:gd name="T85" fmla="*/ 1752 h 1753"/>
                <a:gd name="T86" fmla="*/ 2696 w 2751"/>
                <a:gd name="T87" fmla="*/ 1746 h 1753"/>
                <a:gd name="T88" fmla="*/ 2718 w 2751"/>
                <a:gd name="T89" fmla="*/ 1710 h 1753"/>
                <a:gd name="T90" fmla="*/ 2719 w 2751"/>
                <a:gd name="T91" fmla="*/ 1642 h 1753"/>
                <a:gd name="T92" fmla="*/ 2719 w 2751"/>
                <a:gd name="T93" fmla="*/ 1486 h 1753"/>
                <a:gd name="T94" fmla="*/ 2719 w 2751"/>
                <a:gd name="T95" fmla="*/ 1272 h 1753"/>
                <a:gd name="T96" fmla="*/ 2719 w 2751"/>
                <a:gd name="T97" fmla="*/ 1030 h 1753"/>
                <a:gd name="T98" fmla="*/ 2718 w 2751"/>
                <a:gd name="T99" fmla="*/ 792 h 1753"/>
                <a:gd name="T100" fmla="*/ 2718 w 2751"/>
                <a:gd name="T101" fmla="*/ 534 h 1753"/>
                <a:gd name="T102" fmla="*/ 2699 w 2751"/>
                <a:gd name="T103" fmla="*/ 324 h 1753"/>
                <a:gd name="T104" fmla="*/ 2649 w 2751"/>
                <a:gd name="T105" fmla="*/ 184 h 1753"/>
                <a:gd name="T106" fmla="*/ 2546 w 2751"/>
                <a:gd name="T107" fmla="*/ 95 h 1753"/>
                <a:gd name="T108" fmla="*/ 2370 w 2751"/>
                <a:gd name="T109" fmla="*/ 47 h 1753"/>
                <a:gd name="T110" fmla="*/ 2105 w 2751"/>
                <a:gd name="T111" fmla="*/ 21 h 1753"/>
                <a:gd name="T112" fmla="*/ 1738 w 2751"/>
                <a:gd name="T113" fmla="*/ 7 h 1753"/>
                <a:gd name="T114" fmla="*/ 1347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" name="Freeform 63"/>
            <p:cNvSpPr>
              <a:spLocks noChangeAspect="1"/>
            </p:cNvSpPr>
            <p:nvPr/>
          </p:nvSpPr>
          <p:spPr bwMode="auto">
            <a:xfrm>
              <a:off x="5326" y="7807"/>
              <a:ext cx="802" cy="1737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721 h 1736"/>
                <a:gd name="T68" fmla="*/ 303 w 802"/>
                <a:gd name="T69" fmla="*/ 1736 h 1736"/>
                <a:gd name="T70" fmla="*/ 311 w 802"/>
                <a:gd name="T71" fmla="*/ 1748 h 1736"/>
                <a:gd name="T72" fmla="*/ 323 w 802"/>
                <a:gd name="T73" fmla="*/ 1757 h 1736"/>
                <a:gd name="T74" fmla="*/ 341 w 802"/>
                <a:gd name="T75" fmla="*/ 1763 h 1736"/>
                <a:gd name="T76" fmla="*/ 444 w 802"/>
                <a:gd name="T77" fmla="*/ 1766 h 1736"/>
                <a:gd name="T78" fmla="*/ 549 w 802"/>
                <a:gd name="T79" fmla="*/ 1768 h 1736"/>
                <a:gd name="T80" fmla="*/ 658 w 802"/>
                <a:gd name="T81" fmla="*/ 1766 h 1736"/>
                <a:gd name="T82" fmla="*/ 764 w 802"/>
                <a:gd name="T83" fmla="*/ 1763 h 1736"/>
                <a:gd name="T84" fmla="*/ 782 w 802"/>
                <a:gd name="T85" fmla="*/ 1757 h 1736"/>
                <a:gd name="T86" fmla="*/ 795 w 802"/>
                <a:gd name="T87" fmla="*/ 1748 h 1736"/>
                <a:gd name="T88" fmla="*/ 801 w 802"/>
                <a:gd name="T89" fmla="*/ 1736 h 1736"/>
                <a:gd name="T90" fmla="*/ 802 w 802"/>
                <a:gd name="T91" fmla="*/ 1721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" name="Freeform 64"/>
            <p:cNvSpPr>
              <a:spLocks noChangeAspect="1" noEditPoints="1"/>
            </p:cNvSpPr>
            <p:nvPr/>
          </p:nvSpPr>
          <p:spPr bwMode="auto">
            <a:xfrm>
              <a:off x="6436" y="7208"/>
              <a:ext cx="3058" cy="2349"/>
            </a:xfrm>
            <a:custGeom>
              <a:avLst/>
              <a:gdLst>
                <a:gd name="T0" fmla="*/ 2855 w 3059"/>
                <a:gd name="T1" fmla="*/ 2114 h 2349"/>
                <a:gd name="T2" fmla="*/ 2595 w 3059"/>
                <a:gd name="T3" fmla="*/ 2044 h 2349"/>
                <a:gd name="T4" fmla="*/ 2530 w 3059"/>
                <a:gd name="T5" fmla="*/ 1865 h 2349"/>
                <a:gd name="T6" fmla="*/ 2521 w 3059"/>
                <a:gd name="T7" fmla="*/ 1490 h 2349"/>
                <a:gd name="T8" fmla="*/ 2522 w 3059"/>
                <a:gd name="T9" fmla="*/ 1043 h 2349"/>
                <a:gd name="T10" fmla="*/ 2647 w 3059"/>
                <a:gd name="T11" fmla="*/ 893 h 2349"/>
                <a:gd name="T12" fmla="*/ 2824 w 3059"/>
                <a:gd name="T13" fmla="*/ 842 h 2349"/>
                <a:gd name="T14" fmla="*/ 2882 w 3059"/>
                <a:gd name="T15" fmla="*/ 783 h 2349"/>
                <a:gd name="T16" fmla="*/ 2868 w 3059"/>
                <a:gd name="T17" fmla="*/ 649 h 2349"/>
                <a:gd name="T18" fmla="*/ 2672 w 3059"/>
                <a:gd name="T19" fmla="*/ 619 h 2349"/>
                <a:gd name="T20" fmla="*/ 2490 w 3059"/>
                <a:gd name="T21" fmla="*/ 582 h 2349"/>
                <a:gd name="T22" fmla="*/ 2446 w 3059"/>
                <a:gd name="T23" fmla="*/ 357 h 2349"/>
                <a:gd name="T24" fmla="*/ 2385 w 3059"/>
                <a:gd name="T25" fmla="*/ 220 h 2349"/>
                <a:gd name="T26" fmla="*/ 2134 w 3059"/>
                <a:gd name="T27" fmla="*/ 171 h 2349"/>
                <a:gd name="T28" fmla="*/ 2047 w 3059"/>
                <a:gd name="T29" fmla="*/ 205 h 2349"/>
                <a:gd name="T30" fmla="*/ 2041 w 3059"/>
                <a:gd name="T31" fmla="*/ 342 h 2349"/>
                <a:gd name="T32" fmla="*/ 2038 w 3059"/>
                <a:gd name="T33" fmla="*/ 766 h 2349"/>
                <a:gd name="T34" fmla="*/ 2034 w 3059"/>
                <a:gd name="T35" fmla="*/ 1317 h 2349"/>
                <a:gd name="T36" fmla="*/ 2031 w 3059"/>
                <a:gd name="T37" fmla="*/ 1752 h 2349"/>
                <a:gd name="T38" fmla="*/ 2050 w 3059"/>
                <a:gd name="T39" fmla="*/ 2087 h 2349"/>
                <a:gd name="T40" fmla="*/ 2211 w 3059"/>
                <a:gd name="T41" fmla="*/ 2298 h 2349"/>
                <a:gd name="T42" fmla="*/ 2577 w 3059"/>
                <a:gd name="T43" fmla="*/ 2345 h 2349"/>
                <a:gd name="T44" fmla="*/ 2924 w 3059"/>
                <a:gd name="T45" fmla="*/ 2331 h 2349"/>
                <a:gd name="T46" fmla="*/ 3021 w 3059"/>
                <a:gd name="T47" fmla="*/ 2261 h 2349"/>
                <a:gd name="T48" fmla="*/ 2983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05 w 3059"/>
                <a:gd name="T73" fmla="*/ 2087 h 2349"/>
                <a:gd name="T74" fmla="*/ 1640 w 3059"/>
                <a:gd name="T75" fmla="*/ 2021 h 2349"/>
                <a:gd name="T76" fmla="*/ 1608 w 3059"/>
                <a:gd name="T77" fmla="*/ 1815 h 2349"/>
                <a:gd name="T78" fmla="*/ 1606 w 3059"/>
                <a:gd name="T79" fmla="*/ 1335 h 2349"/>
                <a:gd name="T80" fmla="*/ 1604 w 3059"/>
                <a:gd name="T81" fmla="*/ 734 h 2349"/>
                <a:gd name="T82" fmla="*/ 1600 w 3059"/>
                <a:gd name="T83" fmla="*/ 270 h 2349"/>
                <a:gd name="T84" fmla="*/ 1589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879 w 3059"/>
                <a:gd name="T119" fmla="*/ 2333 h 2349"/>
                <a:gd name="T120" fmla="*/ 1909 w 3059"/>
                <a:gd name="T121" fmla="*/ 2233 h 2349"/>
                <a:gd name="T122" fmla="*/ 1909 w 3059"/>
                <a:gd name="T123" fmla="*/ 2123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9" name="Freeform 65"/>
            <p:cNvSpPr>
              <a:spLocks noChangeAspect="1"/>
            </p:cNvSpPr>
            <p:nvPr/>
          </p:nvSpPr>
          <p:spPr bwMode="auto">
            <a:xfrm>
              <a:off x="2718" y="10019"/>
              <a:ext cx="259" cy="444"/>
            </a:xfrm>
            <a:custGeom>
              <a:avLst/>
              <a:gdLst>
                <a:gd name="T0" fmla="*/ 234 w 258"/>
                <a:gd name="T1" fmla="*/ 59 h 444"/>
                <a:gd name="T2" fmla="*/ 189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92 w 258"/>
                <a:gd name="T25" fmla="*/ 3 h 444"/>
                <a:gd name="T26" fmla="*/ 225 w 258"/>
                <a:gd name="T27" fmla="*/ 0 h 444"/>
                <a:gd name="T28" fmla="*/ 243 w 258"/>
                <a:gd name="T29" fmla="*/ 0 h 444"/>
                <a:gd name="T30" fmla="*/ 267 w 258"/>
                <a:gd name="T31" fmla="*/ 0 h 444"/>
                <a:gd name="T32" fmla="*/ 290 w 258"/>
                <a:gd name="T33" fmla="*/ 3 h 444"/>
                <a:gd name="T34" fmla="*/ 290 w 258"/>
                <a:gd name="T35" fmla="*/ 59 h 444"/>
                <a:gd name="T36" fmla="*/ 234 w 258"/>
                <a:gd name="T37" fmla="*/ 59 h 4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" name="Freeform 66"/>
            <p:cNvSpPr>
              <a:spLocks noChangeAspect="1" noEditPoints="1"/>
            </p:cNvSpPr>
            <p:nvPr/>
          </p:nvSpPr>
          <p:spPr bwMode="auto">
            <a:xfrm>
              <a:off x="3029" y="10016"/>
              <a:ext cx="367" cy="457"/>
            </a:xfrm>
            <a:custGeom>
              <a:avLst/>
              <a:gdLst>
                <a:gd name="T0" fmla="*/ 308 w 367"/>
                <a:gd name="T1" fmla="*/ 208 h 459"/>
                <a:gd name="T2" fmla="*/ 67 w 367"/>
                <a:gd name="T3" fmla="*/ 208 h 459"/>
                <a:gd name="T4" fmla="*/ 67 w 367"/>
                <a:gd name="T5" fmla="*/ 288 h 459"/>
                <a:gd name="T6" fmla="*/ 69 w 367"/>
                <a:gd name="T7" fmla="*/ 312 h 459"/>
                <a:gd name="T8" fmla="*/ 75 w 367"/>
                <a:gd name="T9" fmla="*/ 322 h 459"/>
                <a:gd name="T10" fmla="*/ 85 w 367"/>
                <a:gd name="T11" fmla="*/ 330 h 459"/>
                <a:gd name="T12" fmla="*/ 102 w 367"/>
                <a:gd name="T13" fmla="*/ 336 h 459"/>
                <a:gd name="T14" fmla="*/ 125 w 367"/>
                <a:gd name="T15" fmla="*/ 339 h 459"/>
                <a:gd name="T16" fmla="*/ 154 w 367"/>
                <a:gd name="T17" fmla="*/ 340 h 459"/>
                <a:gd name="T18" fmla="*/ 355 w 367"/>
                <a:gd name="T19" fmla="*/ 340 h 459"/>
                <a:gd name="T20" fmla="*/ 355 w 367"/>
                <a:gd name="T21" fmla="*/ 369 h 459"/>
                <a:gd name="T22" fmla="*/ 339 w 367"/>
                <a:gd name="T23" fmla="*/ 380 h 459"/>
                <a:gd name="T24" fmla="*/ 317 w 367"/>
                <a:gd name="T25" fmla="*/ 387 h 459"/>
                <a:gd name="T26" fmla="*/ 293 w 367"/>
                <a:gd name="T27" fmla="*/ 393 h 459"/>
                <a:gd name="T28" fmla="*/ 266 w 367"/>
                <a:gd name="T29" fmla="*/ 395 h 459"/>
                <a:gd name="T30" fmla="*/ 152 w 367"/>
                <a:gd name="T31" fmla="*/ 395 h 459"/>
                <a:gd name="T32" fmla="*/ 123 w 367"/>
                <a:gd name="T33" fmla="*/ 393 h 459"/>
                <a:gd name="T34" fmla="*/ 94 w 367"/>
                <a:gd name="T35" fmla="*/ 387 h 459"/>
                <a:gd name="T36" fmla="*/ 69 w 367"/>
                <a:gd name="T37" fmla="*/ 377 h 459"/>
                <a:gd name="T38" fmla="*/ 46 w 367"/>
                <a:gd name="T39" fmla="*/ 362 h 459"/>
                <a:gd name="T40" fmla="*/ 28 w 367"/>
                <a:gd name="T41" fmla="*/ 344 h 459"/>
                <a:gd name="T42" fmla="*/ 13 w 367"/>
                <a:gd name="T43" fmla="*/ 331 h 459"/>
                <a:gd name="T44" fmla="*/ 2 w 367"/>
                <a:gd name="T45" fmla="*/ 316 h 459"/>
                <a:gd name="T46" fmla="*/ 0 w 367"/>
                <a:gd name="T47" fmla="*/ 284 h 459"/>
                <a:gd name="T48" fmla="*/ 0 w 367"/>
                <a:gd name="T49" fmla="*/ 120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14 h 459"/>
                <a:gd name="T88" fmla="*/ 367 w 367"/>
                <a:gd name="T89" fmla="*/ 199 h 459"/>
                <a:gd name="T90" fmla="*/ 308 w 367"/>
                <a:gd name="T91" fmla="*/ 208 h 459"/>
                <a:gd name="T92" fmla="*/ 302 w 367"/>
                <a:gd name="T93" fmla="*/ 114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14 h 459"/>
                <a:gd name="T120" fmla="*/ 67 w 367"/>
                <a:gd name="T121" fmla="*/ 158 h 459"/>
                <a:gd name="T122" fmla="*/ 302 w 367"/>
                <a:gd name="T123" fmla="*/ 158 h 459"/>
                <a:gd name="T124" fmla="*/ 302 w 367"/>
                <a:gd name="T125" fmla="*/ 114 h 4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1" name="Freeform 67"/>
            <p:cNvSpPr>
              <a:spLocks noChangeAspect="1" noEditPoints="1"/>
            </p:cNvSpPr>
            <p:nvPr/>
          </p:nvSpPr>
          <p:spPr bwMode="auto">
            <a:xfrm>
              <a:off x="3510" y="10016"/>
              <a:ext cx="361" cy="633"/>
            </a:xfrm>
            <a:custGeom>
              <a:avLst/>
              <a:gdLst>
                <a:gd name="T0" fmla="*/ 111 w 362"/>
                <a:gd name="T1" fmla="*/ 602 h 634"/>
                <a:gd name="T2" fmla="*/ 71 w 362"/>
                <a:gd name="T3" fmla="*/ 600 h 634"/>
                <a:gd name="T4" fmla="*/ 29 w 362"/>
                <a:gd name="T5" fmla="*/ 591 h 634"/>
                <a:gd name="T6" fmla="*/ 13 w 362"/>
                <a:gd name="T7" fmla="*/ 542 h 634"/>
                <a:gd name="T8" fmla="*/ 216 w 362"/>
                <a:gd name="T9" fmla="*/ 538 h 634"/>
                <a:gd name="T10" fmla="*/ 250 w 362"/>
                <a:gd name="T11" fmla="*/ 513 h 634"/>
                <a:gd name="T12" fmla="*/ 261 w 362"/>
                <a:gd name="T13" fmla="*/ 463 h 634"/>
                <a:gd name="T14" fmla="*/ 236 w 362"/>
                <a:gd name="T15" fmla="*/ 385 h 634"/>
                <a:gd name="T16" fmla="*/ 181 w 362"/>
                <a:gd name="T17" fmla="*/ 405 h 634"/>
                <a:gd name="T18" fmla="*/ 116 w 362"/>
                <a:gd name="T19" fmla="*/ 407 h 634"/>
                <a:gd name="T20" fmla="*/ 60 w 362"/>
                <a:gd name="T21" fmla="*/ 398 h 634"/>
                <a:gd name="T22" fmla="*/ 22 w 362"/>
                <a:gd name="T23" fmla="*/ 372 h 634"/>
                <a:gd name="T24" fmla="*/ 2 w 362"/>
                <a:gd name="T25" fmla="*/ 329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81 w 362"/>
                <a:gd name="T35" fmla="*/ 0 h 634"/>
                <a:gd name="T36" fmla="*/ 222 w 362"/>
                <a:gd name="T37" fmla="*/ 11 h 634"/>
                <a:gd name="T38" fmla="*/ 267 w 362"/>
                <a:gd name="T39" fmla="*/ 44 h 634"/>
                <a:gd name="T40" fmla="*/ 330 w 362"/>
                <a:gd name="T41" fmla="*/ 9 h 634"/>
                <a:gd name="T42" fmla="*/ 326 w 362"/>
                <a:gd name="T43" fmla="*/ 497 h 634"/>
                <a:gd name="T44" fmla="*/ 301 w 362"/>
                <a:gd name="T45" fmla="*/ 556 h 634"/>
                <a:gd name="T46" fmla="*/ 252 w 362"/>
                <a:gd name="T47" fmla="*/ 591 h 634"/>
                <a:gd name="T48" fmla="*/ 182 w 362"/>
                <a:gd name="T49" fmla="*/ 602 h 634"/>
                <a:gd name="T50" fmla="*/ 243 w 362"/>
                <a:gd name="T51" fmla="*/ 78 h 634"/>
                <a:gd name="T52" fmla="*/ 187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17 h 634"/>
                <a:gd name="T64" fmla="*/ 89 w 362"/>
                <a:gd name="T65" fmla="*/ 336 h 634"/>
                <a:gd name="T66" fmla="*/ 116 w 362"/>
                <a:gd name="T67" fmla="*/ 344 h 634"/>
                <a:gd name="T68" fmla="*/ 181 w 362"/>
                <a:gd name="T69" fmla="*/ 345 h 634"/>
                <a:gd name="T70" fmla="*/ 220 w 362"/>
                <a:gd name="T71" fmla="*/ 338 h 634"/>
                <a:gd name="T72" fmla="*/ 261 w 362"/>
                <a:gd name="T73" fmla="*/ 329 h 6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2" name="Freeform 68"/>
            <p:cNvSpPr>
              <a:spLocks noChangeAspect="1" noEditPoints="1"/>
            </p:cNvSpPr>
            <p:nvPr/>
          </p:nvSpPr>
          <p:spPr bwMode="auto">
            <a:xfrm>
              <a:off x="4019" y="9847"/>
              <a:ext cx="68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99 w 67"/>
                <a:gd name="T5" fmla="*/ 0 h 617"/>
                <a:gd name="T6" fmla="*/ 99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99 w 67"/>
                <a:gd name="T15" fmla="*/ 178 h 617"/>
                <a:gd name="T16" fmla="*/ 99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3" name="Freeform 69"/>
            <p:cNvSpPr>
              <a:spLocks noChangeAspect="1" noEditPoints="1"/>
            </p:cNvSpPr>
            <p:nvPr/>
          </p:nvSpPr>
          <p:spPr bwMode="auto">
            <a:xfrm>
              <a:off x="4222" y="10016"/>
              <a:ext cx="379" cy="457"/>
            </a:xfrm>
            <a:custGeom>
              <a:avLst/>
              <a:gdLst>
                <a:gd name="T0" fmla="*/ 267 w 378"/>
                <a:gd name="T1" fmla="*/ 395 h 459"/>
                <a:gd name="T2" fmla="*/ 150 w 378"/>
                <a:gd name="T3" fmla="*/ 395 h 459"/>
                <a:gd name="T4" fmla="*/ 112 w 378"/>
                <a:gd name="T5" fmla="*/ 391 h 459"/>
                <a:gd name="T6" fmla="*/ 79 w 378"/>
                <a:gd name="T7" fmla="*/ 382 h 459"/>
                <a:gd name="T8" fmla="*/ 52 w 378"/>
                <a:gd name="T9" fmla="*/ 367 h 459"/>
                <a:gd name="T10" fmla="*/ 30 w 378"/>
                <a:gd name="T11" fmla="*/ 348 h 459"/>
                <a:gd name="T12" fmla="*/ 14 w 378"/>
                <a:gd name="T13" fmla="*/ 333 h 459"/>
                <a:gd name="T14" fmla="*/ 3 w 378"/>
                <a:gd name="T15" fmla="*/ 317 h 459"/>
                <a:gd name="T16" fmla="*/ 0 w 378"/>
                <a:gd name="T17" fmla="*/ 284 h 459"/>
                <a:gd name="T18" fmla="*/ 0 w 378"/>
                <a:gd name="T19" fmla="*/ 114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67 w 378"/>
                <a:gd name="T35" fmla="*/ 0 h 459"/>
                <a:gd name="T36" fmla="*/ 303 w 378"/>
                <a:gd name="T37" fmla="*/ 4 h 459"/>
                <a:gd name="T38" fmla="*/ 335 w 378"/>
                <a:gd name="T39" fmla="*/ 13 h 459"/>
                <a:gd name="T40" fmla="*/ 363 w 378"/>
                <a:gd name="T41" fmla="*/ 29 h 459"/>
                <a:gd name="T42" fmla="*/ 382 w 378"/>
                <a:gd name="T43" fmla="*/ 51 h 459"/>
                <a:gd name="T44" fmla="*/ 399 w 378"/>
                <a:gd name="T45" fmla="*/ 78 h 459"/>
                <a:gd name="T46" fmla="*/ 408 w 378"/>
                <a:gd name="T47" fmla="*/ 110 h 459"/>
                <a:gd name="T48" fmla="*/ 410 w 378"/>
                <a:gd name="T49" fmla="*/ 114 h 459"/>
                <a:gd name="T50" fmla="*/ 410 w 378"/>
                <a:gd name="T51" fmla="*/ 280 h 459"/>
                <a:gd name="T52" fmla="*/ 408 w 378"/>
                <a:gd name="T53" fmla="*/ 314 h 459"/>
                <a:gd name="T54" fmla="*/ 399 w 378"/>
                <a:gd name="T55" fmla="*/ 330 h 459"/>
                <a:gd name="T56" fmla="*/ 382 w 378"/>
                <a:gd name="T57" fmla="*/ 344 h 459"/>
                <a:gd name="T58" fmla="*/ 363 w 378"/>
                <a:gd name="T59" fmla="*/ 366 h 459"/>
                <a:gd name="T60" fmla="*/ 335 w 378"/>
                <a:gd name="T61" fmla="*/ 382 h 459"/>
                <a:gd name="T62" fmla="*/ 303 w 378"/>
                <a:gd name="T63" fmla="*/ 391 h 459"/>
                <a:gd name="T64" fmla="*/ 267 w 378"/>
                <a:gd name="T65" fmla="*/ 395 h 459"/>
                <a:gd name="T66" fmla="*/ 343 w 378"/>
                <a:gd name="T67" fmla="*/ 114 h 459"/>
                <a:gd name="T68" fmla="*/ 341 w 378"/>
                <a:gd name="T69" fmla="*/ 114 h 459"/>
                <a:gd name="T70" fmla="*/ 335 w 378"/>
                <a:gd name="T71" fmla="*/ 96 h 459"/>
                <a:gd name="T72" fmla="*/ 328 w 378"/>
                <a:gd name="T73" fmla="*/ 78 h 459"/>
                <a:gd name="T74" fmla="*/ 316 w 378"/>
                <a:gd name="T75" fmla="*/ 65 h 459"/>
                <a:gd name="T76" fmla="*/ 299 w 378"/>
                <a:gd name="T77" fmla="*/ 56 h 459"/>
                <a:gd name="T78" fmla="*/ 278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14 h 459"/>
                <a:gd name="T94" fmla="*/ 68 w 378"/>
                <a:gd name="T95" fmla="*/ 291 h 459"/>
                <a:gd name="T96" fmla="*/ 70 w 378"/>
                <a:gd name="T97" fmla="*/ 312 h 459"/>
                <a:gd name="T98" fmla="*/ 74 w 378"/>
                <a:gd name="T99" fmla="*/ 322 h 459"/>
                <a:gd name="T100" fmla="*/ 83 w 378"/>
                <a:gd name="T101" fmla="*/ 330 h 459"/>
                <a:gd name="T102" fmla="*/ 97 w 378"/>
                <a:gd name="T103" fmla="*/ 337 h 459"/>
                <a:gd name="T104" fmla="*/ 114 w 378"/>
                <a:gd name="T105" fmla="*/ 340 h 459"/>
                <a:gd name="T106" fmla="*/ 135 w 378"/>
                <a:gd name="T107" fmla="*/ 342 h 459"/>
                <a:gd name="T108" fmla="*/ 278 w 378"/>
                <a:gd name="T109" fmla="*/ 342 h 459"/>
                <a:gd name="T110" fmla="*/ 299 w 378"/>
                <a:gd name="T111" fmla="*/ 340 h 459"/>
                <a:gd name="T112" fmla="*/ 316 w 378"/>
                <a:gd name="T113" fmla="*/ 336 h 459"/>
                <a:gd name="T114" fmla="*/ 328 w 378"/>
                <a:gd name="T115" fmla="*/ 329 h 459"/>
                <a:gd name="T116" fmla="*/ 335 w 378"/>
                <a:gd name="T117" fmla="*/ 321 h 459"/>
                <a:gd name="T118" fmla="*/ 341 w 378"/>
                <a:gd name="T119" fmla="*/ 312 h 459"/>
                <a:gd name="T120" fmla="*/ 343 w 378"/>
                <a:gd name="T121" fmla="*/ 293 h 459"/>
                <a:gd name="T122" fmla="*/ 343 w 378"/>
                <a:gd name="T123" fmla="*/ 114 h 4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" name="Freeform 70"/>
            <p:cNvSpPr>
              <a:spLocks noChangeAspect="1"/>
            </p:cNvSpPr>
            <p:nvPr/>
          </p:nvSpPr>
          <p:spPr bwMode="auto">
            <a:xfrm>
              <a:off x="4722" y="10016"/>
              <a:ext cx="361" cy="447"/>
            </a:xfrm>
            <a:custGeom>
              <a:avLst/>
              <a:gdLst>
                <a:gd name="T0" fmla="*/ 293 w 361"/>
                <a:gd name="T1" fmla="*/ 416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16 h 448"/>
                <a:gd name="T26" fmla="*/ 0 w 361"/>
                <a:gd name="T27" fmla="*/ 416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16 h 448"/>
                <a:gd name="T60" fmla="*/ 293 w 361"/>
                <a:gd name="T61" fmla="*/ 416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" name="Freeform 71"/>
            <p:cNvSpPr>
              <a:spLocks noChangeAspect="1"/>
            </p:cNvSpPr>
            <p:nvPr/>
          </p:nvSpPr>
          <p:spPr bwMode="auto">
            <a:xfrm>
              <a:off x="5233" y="10016"/>
              <a:ext cx="607" cy="447"/>
            </a:xfrm>
            <a:custGeom>
              <a:avLst/>
              <a:gdLst>
                <a:gd name="T0" fmla="*/ 509 w 608"/>
                <a:gd name="T1" fmla="*/ 416 h 448"/>
                <a:gd name="T2" fmla="*/ 509 w 608"/>
                <a:gd name="T3" fmla="*/ 107 h 448"/>
                <a:gd name="T4" fmla="*/ 505 w 608"/>
                <a:gd name="T5" fmla="*/ 87 h 448"/>
                <a:gd name="T6" fmla="*/ 496 w 608"/>
                <a:gd name="T7" fmla="*/ 74 h 448"/>
                <a:gd name="T8" fmla="*/ 484 w 608"/>
                <a:gd name="T9" fmla="*/ 67 h 448"/>
                <a:gd name="T10" fmla="*/ 469 w 608"/>
                <a:gd name="T11" fmla="*/ 62 h 448"/>
                <a:gd name="T12" fmla="*/ 453 w 608"/>
                <a:gd name="T13" fmla="*/ 60 h 448"/>
                <a:gd name="T14" fmla="*/ 408 w 608"/>
                <a:gd name="T15" fmla="*/ 60 h 448"/>
                <a:gd name="T16" fmla="*/ 375 w 608"/>
                <a:gd name="T17" fmla="*/ 62 h 448"/>
                <a:gd name="T18" fmla="*/ 346 w 608"/>
                <a:gd name="T19" fmla="*/ 65 h 448"/>
                <a:gd name="T20" fmla="*/ 323 w 608"/>
                <a:gd name="T21" fmla="*/ 69 h 448"/>
                <a:gd name="T22" fmla="*/ 306 w 608"/>
                <a:gd name="T23" fmla="*/ 72 h 448"/>
                <a:gd name="T24" fmla="*/ 306 w 608"/>
                <a:gd name="T25" fmla="*/ 416 h 448"/>
                <a:gd name="T26" fmla="*/ 270 w 608"/>
                <a:gd name="T27" fmla="*/ 416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16 h 448"/>
                <a:gd name="T50" fmla="*/ 0 w 608"/>
                <a:gd name="T51" fmla="*/ 416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04 w 608"/>
                <a:gd name="T75" fmla="*/ 31 h 448"/>
                <a:gd name="T76" fmla="*/ 304 w 608"/>
                <a:gd name="T77" fmla="*/ 51 h 448"/>
                <a:gd name="T78" fmla="*/ 314 w 608"/>
                <a:gd name="T79" fmla="*/ 33 h 448"/>
                <a:gd name="T80" fmla="*/ 337 w 608"/>
                <a:gd name="T81" fmla="*/ 18 h 448"/>
                <a:gd name="T82" fmla="*/ 364 w 608"/>
                <a:gd name="T83" fmla="*/ 7 h 448"/>
                <a:gd name="T84" fmla="*/ 393 w 608"/>
                <a:gd name="T85" fmla="*/ 2 h 448"/>
                <a:gd name="T86" fmla="*/ 424 w 608"/>
                <a:gd name="T87" fmla="*/ 0 h 448"/>
                <a:gd name="T88" fmla="*/ 466 w 608"/>
                <a:gd name="T89" fmla="*/ 0 h 448"/>
                <a:gd name="T90" fmla="*/ 489 w 608"/>
                <a:gd name="T91" fmla="*/ 2 h 448"/>
                <a:gd name="T92" fmla="*/ 513 w 608"/>
                <a:gd name="T93" fmla="*/ 6 h 448"/>
                <a:gd name="T94" fmla="*/ 532 w 608"/>
                <a:gd name="T95" fmla="*/ 15 h 448"/>
                <a:gd name="T96" fmla="*/ 551 w 608"/>
                <a:gd name="T97" fmla="*/ 29 h 448"/>
                <a:gd name="T98" fmla="*/ 565 w 608"/>
                <a:gd name="T99" fmla="*/ 47 h 448"/>
                <a:gd name="T100" fmla="*/ 572 w 608"/>
                <a:gd name="T101" fmla="*/ 71 h 448"/>
                <a:gd name="T102" fmla="*/ 576 w 608"/>
                <a:gd name="T103" fmla="*/ 98 h 448"/>
                <a:gd name="T104" fmla="*/ 576 w 608"/>
                <a:gd name="T105" fmla="*/ 416 h 448"/>
                <a:gd name="T106" fmla="*/ 509 w 608"/>
                <a:gd name="T107" fmla="*/ 416 h 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6" name="Freeform 72"/>
            <p:cNvSpPr>
              <a:spLocks noChangeAspect="1" noEditPoints="1"/>
            </p:cNvSpPr>
            <p:nvPr/>
          </p:nvSpPr>
          <p:spPr bwMode="auto">
            <a:xfrm>
              <a:off x="5986" y="9847"/>
              <a:ext cx="68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99 w 67"/>
                <a:gd name="T5" fmla="*/ 0 h 617"/>
                <a:gd name="T6" fmla="*/ 99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99 w 67"/>
                <a:gd name="T15" fmla="*/ 178 h 617"/>
                <a:gd name="T16" fmla="*/ 99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7" name="Freeform 73"/>
            <p:cNvSpPr>
              <a:spLocks noChangeAspect="1" noEditPoints="1"/>
            </p:cNvSpPr>
            <p:nvPr/>
          </p:nvSpPr>
          <p:spPr bwMode="auto">
            <a:xfrm>
              <a:off x="6183" y="9847"/>
              <a:ext cx="358" cy="626"/>
            </a:xfrm>
            <a:custGeom>
              <a:avLst/>
              <a:gdLst>
                <a:gd name="T0" fmla="*/ 268 w 359"/>
                <a:gd name="T1" fmla="*/ 553 h 628"/>
                <a:gd name="T2" fmla="*/ 262 w 359"/>
                <a:gd name="T3" fmla="*/ 520 h 628"/>
                <a:gd name="T4" fmla="*/ 235 w 359"/>
                <a:gd name="T5" fmla="*/ 542 h 628"/>
                <a:gd name="T6" fmla="*/ 206 w 359"/>
                <a:gd name="T7" fmla="*/ 555 h 628"/>
                <a:gd name="T8" fmla="*/ 179 w 359"/>
                <a:gd name="T9" fmla="*/ 562 h 628"/>
                <a:gd name="T10" fmla="*/ 175 w 359"/>
                <a:gd name="T11" fmla="*/ 564 h 628"/>
                <a:gd name="T12" fmla="*/ 104 w 359"/>
                <a:gd name="T13" fmla="*/ 564 h 628"/>
                <a:gd name="T14" fmla="*/ 85 w 359"/>
                <a:gd name="T15" fmla="*/ 562 h 628"/>
                <a:gd name="T16" fmla="*/ 63 w 359"/>
                <a:gd name="T17" fmla="*/ 556 h 628"/>
                <a:gd name="T18" fmla="*/ 43 w 359"/>
                <a:gd name="T19" fmla="*/ 549 h 628"/>
                <a:gd name="T20" fmla="*/ 25 w 359"/>
                <a:gd name="T21" fmla="*/ 535 h 628"/>
                <a:gd name="T22" fmla="*/ 12 w 359"/>
                <a:gd name="T23" fmla="*/ 517 h 628"/>
                <a:gd name="T24" fmla="*/ 1 w 359"/>
                <a:gd name="T25" fmla="*/ 493 h 628"/>
                <a:gd name="T26" fmla="*/ 0 w 359"/>
                <a:gd name="T27" fmla="*/ 467 h 628"/>
                <a:gd name="T28" fmla="*/ 0 w 359"/>
                <a:gd name="T29" fmla="*/ 260 h 628"/>
                <a:gd name="T30" fmla="*/ 1 w 359"/>
                <a:gd name="T31" fmla="*/ 227 h 628"/>
                <a:gd name="T32" fmla="*/ 10 w 359"/>
                <a:gd name="T33" fmla="*/ 200 h 628"/>
                <a:gd name="T34" fmla="*/ 25 w 359"/>
                <a:gd name="T35" fmla="*/ 179 h 628"/>
                <a:gd name="T36" fmla="*/ 45 w 359"/>
                <a:gd name="T37" fmla="*/ 161 h 628"/>
                <a:gd name="T38" fmla="*/ 68 w 359"/>
                <a:gd name="T39" fmla="*/ 157 h 628"/>
                <a:gd name="T40" fmla="*/ 94 w 359"/>
                <a:gd name="T41" fmla="*/ 157 h 628"/>
                <a:gd name="T42" fmla="*/ 124 w 359"/>
                <a:gd name="T43" fmla="*/ 157 h 628"/>
                <a:gd name="T44" fmla="*/ 179 w 359"/>
                <a:gd name="T45" fmla="*/ 157 h 628"/>
                <a:gd name="T46" fmla="*/ 186 w 359"/>
                <a:gd name="T47" fmla="*/ 157 h 628"/>
                <a:gd name="T48" fmla="*/ 215 w 359"/>
                <a:gd name="T49" fmla="*/ 157 h 628"/>
                <a:gd name="T50" fmla="*/ 241 w 359"/>
                <a:gd name="T51" fmla="*/ 159 h 628"/>
                <a:gd name="T52" fmla="*/ 260 w 359"/>
                <a:gd name="T53" fmla="*/ 175 h 628"/>
                <a:gd name="T54" fmla="*/ 260 w 359"/>
                <a:gd name="T55" fmla="*/ 0 h 628"/>
                <a:gd name="T56" fmla="*/ 327 w 359"/>
                <a:gd name="T57" fmla="*/ 0 h 628"/>
                <a:gd name="T58" fmla="*/ 327 w 359"/>
                <a:gd name="T59" fmla="*/ 553 h 628"/>
                <a:gd name="T60" fmla="*/ 268 w 359"/>
                <a:gd name="T61" fmla="*/ 553 h 628"/>
                <a:gd name="T62" fmla="*/ 260 w 359"/>
                <a:gd name="T63" fmla="*/ 224 h 628"/>
                <a:gd name="T64" fmla="*/ 242 w 359"/>
                <a:gd name="T65" fmla="*/ 215 h 628"/>
                <a:gd name="T66" fmla="*/ 217 w 359"/>
                <a:gd name="T67" fmla="*/ 206 h 628"/>
                <a:gd name="T68" fmla="*/ 185 w 359"/>
                <a:gd name="T69" fmla="*/ 199 h 628"/>
                <a:gd name="T70" fmla="*/ 179 w 359"/>
                <a:gd name="T71" fmla="*/ 197 h 628"/>
                <a:gd name="T72" fmla="*/ 117 w 359"/>
                <a:gd name="T73" fmla="*/ 197 h 628"/>
                <a:gd name="T74" fmla="*/ 106 w 359"/>
                <a:gd name="T75" fmla="*/ 197 h 628"/>
                <a:gd name="T76" fmla="*/ 94 w 359"/>
                <a:gd name="T77" fmla="*/ 200 h 628"/>
                <a:gd name="T78" fmla="*/ 83 w 359"/>
                <a:gd name="T79" fmla="*/ 208 h 628"/>
                <a:gd name="T80" fmla="*/ 74 w 359"/>
                <a:gd name="T81" fmla="*/ 220 h 628"/>
                <a:gd name="T82" fmla="*/ 68 w 359"/>
                <a:gd name="T83" fmla="*/ 236 h 628"/>
                <a:gd name="T84" fmla="*/ 66 w 359"/>
                <a:gd name="T85" fmla="*/ 258 h 628"/>
                <a:gd name="T86" fmla="*/ 66 w 359"/>
                <a:gd name="T87" fmla="*/ 459 h 628"/>
                <a:gd name="T88" fmla="*/ 68 w 359"/>
                <a:gd name="T89" fmla="*/ 470 h 628"/>
                <a:gd name="T90" fmla="*/ 77 w 359"/>
                <a:gd name="T91" fmla="*/ 486 h 628"/>
                <a:gd name="T92" fmla="*/ 88 w 359"/>
                <a:gd name="T93" fmla="*/ 495 h 628"/>
                <a:gd name="T94" fmla="*/ 101 w 359"/>
                <a:gd name="T95" fmla="*/ 500 h 628"/>
                <a:gd name="T96" fmla="*/ 113 w 359"/>
                <a:gd name="T97" fmla="*/ 502 h 628"/>
                <a:gd name="T98" fmla="*/ 128 w 359"/>
                <a:gd name="T99" fmla="*/ 502 h 628"/>
                <a:gd name="T100" fmla="*/ 179 w 359"/>
                <a:gd name="T101" fmla="*/ 502 h 628"/>
                <a:gd name="T102" fmla="*/ 186 w 359"/>
                <a:gd name="T103" fmla="*/ 500 h 628"/>
                <a:gd name="T104" fmla="*/ 217 w 359"/>
                <a:gd name="T105" fmla="*/ 497 h 628"/>
                <a:gd name="T106" fmla="*/ 242 w 359"/>
                <a:gd name="T107" fmla="*/ 491 h 628"/>
                <a:gd name="T108" fmla="*/ 260 w 359"/>
                <a:gd name="T109" fmla="*/ 488 h 628"/>
                <a:gd name="T110" fmla="*/ 260 w 359"/>
                <a:gd name="T111" fmla="*/ 224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8" name="Freeform 74"/>
            <p:cNvSpPr>
              <a:spLocks noChangeAspect="1"/>
            </p:cNvSpPr>
            <p:nvPr/>
          </p:nvSpPr>
          <p:spPr bwMode="auto">
            <a:xfrm>
              <a:off x="6630" y="9905"/>
              <a:ext cx="296" cy="568"/>
            </a:xfrm>
            <a:custGeom>
              <a:avLst/>
              <a:gdLst>
                <a:gd name="T0" fmla="*/ 199 w 296"/>
                <a:gd name="T1" fmla="*/ 537 h 569"/>
                <a:gd name="T2" fmla="*/ 168 w 296"/>
                <a:gd name="T3" fmla="*/ 535 h 569"/>
                <a:gd name="T4" fmla="*/ 141 w 296"/>
                <a:gd name="T5" fmla="*/ 531 h 569"/>
                <a:gd name="T6" fmla="*/ 119 w 296"/>
                <a:gd name="T7" fmla="*/ 522 h 569"/>
                <a:gd name="T8" fmla="*/ 101 w 296"/>
                <a:gd name="T9" fmla="*/ 511 h 569"/>
                <a:gd name="T10" fmla="*/ 89 w 296"/>
                <a:gd name="T11" fmla="*/ 493 h 569"/>
                <a:gd name="T12" fmla="*/ 79 w 296"/>
                <a:gd name="T13" fmla="*/ 472 h 569"/>
                <a:gd name="T14" fmla="*/ 78 w 296"/>
                <a:gd name="T15" fmla="*/ 443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32 h 569"/>
                <a:gd name="T38" fmla="*/ 145 w 296"/>
                <a:gd name="T39" fmla="*/ 443 h 569"/>
                <a:gd name="T40" fmla="*/ 146 w 296"/>
                <a:gd name="T41" fmla="*/ 455 h 569"/>
                <a:gd name="T42" fmla="*/ 150 w 296"/>
                <a:gd name="T43" fmla="*/ 464 h 569"/>
                <a:gd name="T44" fmla="*/ 157 w 296"/>
                <a:gd name="T45" fmla="*/ 473 h 569"/>
                <a:gd name="T46" fmla="*/ 170 w 296"/>
                <a:gd name="T47" fmla="*/ 479 h 569"/>
                <a:gd name="T48" fmla="*/ 186 w 296"/>
                <a:gd name="T49" fmla="*/ 481 h 569"/>
                <a:gd name="T50" fmla="*/ 296 w 296"/>
                <a:gd name="T51" fmla="*/ 481 h 569"/>
                <a:gd name="T52" fmla="*/ 296 w 296"/>
                <a:gd name="T53" fmla="*/ 519 h 569"/>
                <a:gd name="T54" fmla="*/ 277 w 296"/>
                <a:gd name="T55" fmla="*/ 526 h 569"/>
                <a:gd name="T56" fmla="*/ 251 w 296"/>
                <a:gd name="T57" fmla="*/ 531 h 569"/>
                <a:gd name="T58" fmla="*/ 224 w 296"/>
                <a:gd name="T59" fmla="*/ 535 h 569"/>
                <a:gd name="T60" fmla="*/ 199 w 296"/>
                <a:gd name="T61" fmla="*/ 537 h 5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9" name="Freeform 75"/>
            <p:cNvSpPr>
              <a:spLocks noChangeAspect="1" noEditPoints="1"/>
            </p:cNvSpPr>
            <p:nvPr/>
          </p:nvSpPr>
          <p:spPr bwMode="auto">
            <a:xfrm>
              <a:off x="6923" y="9847"/>
              <a:ext cx="203" cy="802"/>
            </a:xfrm>
            <a:custGeom>
              <a:avLst/>
              <a:gdLst>
                <a:gd name="T0" fmla="*/ 67 w 202"/>
                <a:gd name="T1" fmla="*/ 771 h 803"/>
                <a:gd name="T2" fmla="*/ 56 w 202"/>
                <a:gd name="T3" fmla="*/ 771 h 803"/>
                <a:gd name="T4" fmla="*/ 40 w 202"/>
                <a:gd name="T5" fmla="*/ 769 h 803"/>
                <a:gd name="T6" fmla="*/ 20 w 202"/>
                <a:gd name="T7" fmla="*/ 767 h 803"/>
                <a:gd name="T8" fmla="*/ 0 w 202"/>
                <a:gd name="T9" fmla="*/ 762 h 803"/>
                <a:gd name="T10" fmla="*/ 0 w 202"/>
                <a:gd name="T11" fmla="*/ 715 h 803"/>
                <a:gd name="T12" fmla="*/ 54 w 202"/>
                <a:gd name="T13" fmla="*/ 715 h 803"/>
                <a:gd name="T14" fmla="*/ 78 w 202"/>
                <a:gd name="T15" fmla="*/ 715 h 803"/>
                <a:gd name="T16" fmla="*/ 96 w 202"/>
                <a:gd name="T17" fmla="*/ 711 h 803"/>
                <a:gd name="T18" fmla="*/ 142 w 202"/>
                <a:gd name="T19" fmla="*/ 704 h 803"/>
                <a:gd name="T20" fmla="*/ 153 w 202"/>
                <a:gd name="T21" fmla="*/ 695 h 803"/>
                <a:gd name="T22" fmla="*/ 162 w 202"/>
                <a:gd name="T23" fmla="*/ 679 h 803"/>
                <a:gd name="T24" fmla="*/ 166 w 202"/>
                <a:gd name="T25" fmla="*/ 657 h 803"/>
                <a:gd name="T26" fmla="*/ 167 w 202"/>
                <a:gd name="T27" fmla="*/ 628 h 803"/>
                <a:gd name="T28" fmla="*/ 167 w 202"/>
                <a:gd name="T29" fmla="*/ 178 h 803"/>
                <a:gd name="T30" fmla="*/ 234 w 202"/>
                <a:gd name="T31" fmla="*/ 178 h 803"/>
                <a:gd name="T32" fmla="*/ 234 w 202"/>
                <a:gd name="T33" fmla="*/ 632 h 803"/>
                <a:gd name="T34" fmla="*/ 233 w 202"/>
                <a:gd name="T35" fmla="*/ 668 h 803"/>
                <a:gd name="T36" fmla="*/ 225 w 202"/>
                <a:gd name="T37" fmla="*/ 698 h 803"/>
                <a:gd name="T38" fmla="*/ 213 w 202"/>
                <a:gd name="T39" fmla="*/ 722 h 803"/>
                <a:gd name="T40" fmla="*/ 198 w 202"/>
                <a:gd name="T41" fmla="*/ 740 h 803"/>
                <a:gd name="T42" fmla="*/ 178 w 202"/>
                <a:gd name="T43" fmla="*/ 754 h 803"/>
                <a:gd name="T44" fmla="*/ 155 w 202"/>
                <a:gd name="T45" fmla="*/ 763 h 803"/>
                <a:gd name="T46" fmla="*/ 96 w 202"/>
                <a:gd name="T47" fmla="*/ 769 h 803"/>
                <a:gd name="T48" fmla="*/ 67 w 202"/>
                <a:gd name="T49" fmla="*/ 771 h 803"/>
                <a:gd name="T50" fmla="*/ 167 w 202"/>
                <a:gd name="T51" fmla="*/ 84 h 803"/>
                <a:gd name="T52" fmla="*/ 167 w 202"/>
                <a:gd name="T53" fmla="*/ 0 h 803"/>
                <a:gd name="T54" fmla="*/ 234 w 202"/>
                <a:gd name="T55" fmla="*/ 0 h 803"/>
                <a:gd name="T56" fmla="*/ 234 w 202"/>
                <a:gd name="T57" fmla="*/ 84 h 803"/>
                <a:gd name="T58" fmla="*/ 167 w 202"/>
                <a:gd name="T59" fmla="*/ 84 h 8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" name="Freeform 76"/>
            <p:cNvSpPr>
              <a:spLocks noChangeAspect="1"/>
            </p:cNvSpPr>
            <p:nvPr/>
          </p:nvSpPr>
          <p:spPr bwMode="auto">
            <a:xfrm>
              <a:off x="7222" y="10023"/>
              <a:ext cx="395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38 w 394"/>
                <a:gd name="T11" fmla="*/ 345 h 617"/>
                <a:gd name="T12" fmla="*/ 240 w 394"/>
                <a:gd name="T13" fmla="*/ 345 h 617"/>
                <a:gd name="T14" fmla="*/ 361 w 394"/>
                <a:gd name="T15" fmla="*/ 0 h 617"/>
                <a:gd name="T16" fmla="*/ 426 w 394"/>
                <a:gd name="T17" fmla="*/ 0 h 617"/>
                <a:gd name="T18" fmla="*/ 168 w 394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1" name="Rectangle 77"/>
            <p:cNvSpPr>
              <a:spLocks noChangeAspect="1" noChangeArrowheads="1"/>
            </p:cNvSpPr>
            <p:nvPr/>
          </p:nvSpPr>
          <p:spPr bwMode="auto">
            <a:xfrm>
              <a:off x="7709" y="9847"/>
              <a:ext cx="68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2" name="Rectangle 78"/>
            <p:cNvSpPr>
              <a:spLocks noChangeAspect="1" noChangeArrowheads="1"/>
            </p:cNvSpPr>
            <p:nvPr/>
          </p:nvSpPr>
          <p:spPr bwMode="auto">
            <a:xfrm>
              <a:off x="7931" y="9847"/>
              <a:ext cx="65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3" name="Freeform 79"/>
            <p:cNvSpPr>
              <a:spLocks noChangeAspect="1" noEditPoints="1"/>
            </p:cNvSpPr>
            <p:nvPr/>
          </p:nvSpPr>
          <p:spPr bwMode="auto">
            <a:xfrm>
              <a:off x="8113" y="10016"/>
              <a:ext cx="364" cy="457"/>
            </a:xfrm>
            <a:custGeom>
              <a:avLst/>
              <a:gdLst>
                <a:gd name="T0" fmla="*/ 257 w 366"/>
                <a:gd name="T1" fmla="*/ 375 h 459"/>
                <a:gd name="T2" fmla="*/ 256 w 366"/>
                <a:gd name="T3" fmla="*/ 358 h 459"/>
                <a:gd name="T4" fmla="*/ 254 w 366"/>
                <a:gd name="T5" fmla="*/ 343 h 459"/>
                <a:gd name="T6" fmla="*/ 241 w 366"/>
                <a:gd name="T7" fmla="*/ 373 h 459"/>
                <a:gd name="T8" fmla="*/ 198 w 366"/>
                <a:gd name="T9" fmla="*/ 391 h 459"/>
                <a:gd name="T10" fmla="*/ 91 w 366"/>
                <a:gd name="T11" fmla="*/ 395 h 459"/>
                <a:gd name="T12" fmla="*/ 55 w 366"/>
                <a:gd name="T13" fmla="*/ 382 h 459"/>
                <a:gd name="T14" fmla="*/ 15 w 366"/>
                <a:gd name="T15" fmla="*/ 348 h 459"/>
                <a:gd name="T16" fmla="*/ 0 w 366"/>
                <a:gd name="T17" fmla="*/ 319 h 459"/>
                <a:gd name="T18" fmla="*/ 4 w 366"/>
                <a:gd name="T19" fmla="*/ 244 h 459"/>
                <a:gd name="T20" fmla="*/ 26 w 366"/>
                <a:gd name="T21" fmla="*/ 196 h 459"/>
                <a:gd name="T22" fmla="*/ 67 w 366"/>
                <a:gd name="T23" fmla="*/ 167 h 459"/>
                <a:gd name="T24" fmla="*/ 93 w 366"/>
                <a:gd name="T25" fmla="*/ 158 h 459"/>
                <a:gd name="T26" fmla="*/ 250 w 366"/>
                <a:gd name="T27" fmla="*/ 114 h 459"/>
                <a:gd name="T28" fmla="*/ 245 w 366"/>
                <a:gd name="T29" fmla="*/ 81 h 459"/>
                <a:gd name="T30" fmla="*/ 225 w 366"/>
                <a:gd name="T31" fmla="*/ 65 h 459"/>
                <a:gd name="T32" fmla="*/ 187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02 w 366"/>
                <a:gd name="T39" fmla="*/ 0 h 459"/>
                <a:gd name="T40" fmla="*/ 222 w 366"/>
                <a:gd name="T41" fmla="*/ 2 h 459"/>
                <a:gd name="T42" fmla="*/ 254 w 366"/>
                <a:gd name="T43" fmla="*/ 13 h 459"/>
                <a:gd name="T44" fmla="*/ 272 w 366"/>
                <a:gd name="T45" fmla="*/ 38 h 459"/>
                <a:gd name="T46" fmla="*/ 289 w 366"/>
                <a:gd name="T47" fmla="*/ 81 h 459"/>
                <a:gd name="T48" fmla="*/ 293 w 366"/>
                <a:gd name="T49" fmla="*/ 271 h 459"/>
                <a:gd name="T50" fmla="*/ 294 w 366"/>
                <a:gd name="T51" fmla="*/ 332 h 459"/>
                <a:gd name="T52" fmla="*/ 302 w 366"/>
                <a:gd name="T53" fmla="*/ 384 h 459"/>
                <a:gd name="T54" fmla="*/ 250 w 366"/>
                <a:gd name="T55" fmla="*/ 208 h 459"/>
                <a:gd name="T56" fmla="*/ 91 w 366"/>
                <a:gd name="T57" fmla="*/ 210 h 459"/>
                <a:gd name="T58" fmla="*/ 78 w 366"/>
                <a:gd name="T59" fmla="*/ 226 h 459"/>
                <a:gd name="T60" fmla="*/ 67 w 366"/>
                <a:gd name="T61" fmla="*/ 266 h 459"/>
                <a:gd name="T62" fmla="*/ 71 w 366"/>
                <a:gd name="T63" fmla="*/ 325 h 459"/>
                <a:gd name="T64" fmla="*/ 91 w 366"/>
                <a:gd name="T65" fmla="*/ 337 h 459"/>
                <a:gd name="T66" fmla="*/ 95 w 366"/>
                <a:gd name="T67" fmla="*/ 341 h 459"/>
                <a:gd name="T68" fmla="*/ 204 w 366"/>
                <a:gd name="T69" fmla="*/ 340 h 459"/>
                <a:gd name="T70" fmla="*/ 234 w 366"/>
                <a:gd name="T71" fmla="*/ 334 h 459"/>
                <a:gd name="T72" fmla="*/ 248 w 366"/>
                <a:gd name="T73" fmla="*/ 318 h 459"/>
                <a:gd name="T74" fmla="*/ 250 w 366"/>
                <a:gd name="T75" fmla="*/ 208 h 4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4" name="Freeform 80"/>
            <p:cNvSpPr>
              <a:spLocks noChangeAspect="1"/>
            </p:cNvSpPr>
            <p:nvPr/>
          </p:nvSpPr>
          <p:spPr bwMode="auto">
            <a:xfrm>
              <a:off x="8618" y="10016"/>
              <a:ext cx="358" cy="447"/>
            </a:xfrm>
            <a:custGeom>
              <a:avLst/>
              <a:gdLst>
                <a:gd name="T0" fmla="*/ 249 w 360"/>
                <a:gd name="T1" fmla="*/ 416 h 448"/>
                <a:gd name="T2" fmla="*/ 249 w 360"/>
                <a:gd name="T3" fmla="*/ 107 h 448"/>
                <a:gd name="T4" fmla="*/ 247 w 360"/>
                <a:gd name="T5" fmla="*/ 87 h 448"/>
                <a:gd name="T6" fmla="*/ 243 w 360"/>
                <a:gd name="T7" fmla="*/ 74 h 448"/>
                <a:gd name="T8" fmla="*/ 235 w 360"/>
                <a:gd name="T9" fmla="*/ 67 h 448"/>
                <a:gd name="T10" fmla="*/ 221 w 360"/>
                <a:gd name="T11" fmla="*/ 62 h 448"/>
                <a:gd name="T12" fmla="*/ 205 w 360"/>
                <a:gd name="T13" fmla="*/ 60 h 448"/>
                <a:gd name="T14" fmla="*/ 136 w 360"/>
                <a:gd name="T15" fmla="*/ 60 h 448"/>
                <a:gd name="T16" fmla="*/ 104 w 360"/>
                <a:gd name="T17" fmla="*/ 62 h 448"/>
                <a:gd name="T18" fmla="*/ 90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16 h 448"/>
                <a:gd name="T26" fmla="*/ 0 w 360"/>
                <a:gd name="T27" fmla="*/ 416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0 w 360"/>
                <a:gd name="T35" fmla="*/ 22 h 448"/>
                <a:gd name="T36" fmla="*/ 90 w 360"/>
                <a:gd name="T37" fmla="*/ 9 h 448"/>
                <a:gd name="T38" fmla="*/ 120 w 360"/>
                <a:gd name="T39" fmla="*/ 2 h 448"/>
                <a:gd name="T40" fmla="*/ 151 w 360"/>
                <a:gd name="T41" fmla="*/ 0 h 448"/>
                <a:gd name="T42" fmla="*/ 217 w 360"/>
                <a:gd name="T43" fmla="*/ 0 h 448"/>
                <a:gd name="T44" fmla="*/ 240 w 360"/>
                <a:gd name="T45" fmla="*/ 2 h 448"/>
                <a:gd name="T46" fmla="*/ 251 w 360"/>
                <a:gd name="T47" fmla="*/ 6 h 448"/>
                <a:gd name="T48" fmla="*/ 262 w 360"/>
                <a:gd name="T49" fmla="*/ 15 h 448"/>
                <a:gd name="T50" fmla="*/ 270 w 360"/>
                <a:gd name="T51" fmla="*/ 29 h 448"/>
                <a:gd name="T52" fmla="*/ 285 w 360"/>
                <a:gd name="T53" fmla="*/ 47 h 448"/>
                <a:gd name="T54" fmla="*/ 294 w 360"/>
                <a:gd name="T55" fmla="*/ 71 h 448"/>
                <a:gd name="T56" fmla="*/ 296 w 360"/>
                <a:gd name="T57" fmla="*/ 98 h 448"/>
                <a:gd name="T58" fmla="*/ 296 w 360"/>
                <a:gd name="T59" fmla="*/ 416 h 448"/>
                <a:gd name="T60" fmla="*/ 249 w 360"/>
                <a:gd name="T61" fmla="*/ 416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5" name="Freeform 81"/>
            <p:cNvSpPr>
              <a:spLocks noChangeAspect="1" noEditPoints="1"/>
            </p:cNvSpPr>
            <p:nvPr/>
          </p:nvSpPr>
          <p:spPr bwMode="auto">
            <a:xfrm>
              <a:off x="9106" y="9847"/>
              <a:ext cx="364" cy="626"/>
            </a:xfrm>
            <a:custGeom>
              <a:avLst/>
              <a:gdLst>
                <a:gd name="T0" fmla="*/ 398 w 361"/>
                <a:gd name="T1" fmla="*/ 553 h 628"/>
                <a:gd name="T2" fmla="*/ 388 w 361"/>
                <a:gd name="T3" fmla="*/ 520 h 628"/>
                <a:gd name="T4" fmla="*/ 349 w 361"/>
                <a:gd name="T5" fmla="*/ 542 h 628"/>
                <a:gd name="T6" fmla="*/ 305 w 361"/>
                <a:gd name="T7" fmla="*/ 555 h 628"/>
                <a:gd name="T8" fmla="*/ 274 w 361"/>
                <a:gd name="T9" fmla="*/ 562 h 628"/>
                <a:gd name="T10" fmla="*/ 237 w 361"/>
                <a:gd name="T11" fmla="*/ 564 h 628"/>
                <a:gd name="T12" fmla="*/ 139 w 361"/>
                <a:gd name="T13" fmla="*/ 564 h 628"/>
                <a:gd name="T14" fmla="*/ 119 w 361"/>
                <a:gd name="T15" fmla="*/ 562 h 628"/>
                <a:gd name="T16" fmla="*/ 97 w 361"/>
                <a:gd name="T17" fmla="*/ 556 h 628"/>
                <a:gd name="T18" fmla="*/ 45 w 361"/>
                <a:gd name="T19" fmla="*/ 549 h 628"/>
                <a:gd name="T20" fmla="*/ 27 w 361"/>
                <a:gd name="T21" fmla="*/ 535 h 628"/>
                <a:gd name="T22" fmla="*/ 13 w 361"/>
                <a:gd name="T23" fmla="*/ 517 h 628"/>
                <a:gd name="T24" fmla="*/ 3 w 361"/>
                <a:gd name="T25" fmla="*/ 493 h 628"/>
                <a:gd name="T26" fmla="*/ 0 w 361"/>
                <a:gd name="T27" fmla="*/ 467 h 628"/>
                <a:gd name="T28" fmla="*/ 0 w 361"/>
                <a:gd name="T29" fmla="*/ 260 h 628"/>
                <a:gd name="T30" fmla="*/ 3 w 361"/>
                <a:gd name="T31" fmla="*/ 227 h 628"/>
                <a:gd name="T32" fmla="*/ 13 w 361"/>
                <a:gd name="T33" fmla="*/ 200 h 628"/>
                <a:gd name="T34" fmla="*/ 27 w 361"/>
                <a:gd name="T35" fmla="*/ 179 h 628"/>
                <a:gd name="T36" fmla="*/ 45 w 361"/>
                <a:gd name="T37" fmla="*/ 161 h 628"/>
                <a:gd name="T38" fmla="*/ 101 w 361"/>
                <a:gd name="T39" fmla="*/ 157 h 628"/>
                <a:gd name="T40" fmla="*/ 128 w 361"/>
                <a:gd name="T41" fmla="*/ 157 h 628"/>
                <a:gd name="T42" fmla="*/ 158 w 361"/>
                <a:gd name="T43" fmla="*/ 157 h 628"/>
                <a:gd name="T44" fmla="*/ 254 w 361"/>
                <a:gd name="T45" fmla="*/ 157 h 628"/>
                <a:gd name="T46" fmla="*/ 284 w 361"/>
                <a:gd name="T47" fmla="*/ 157 h 628"/>
                <a:gd name="T48" fmla="*/ 319 w 361"/>
                <a:gd name="T49" fmla="*/ 157 h 628"/>
                <a:gd name="T50" fmla="*/ 358 w 361"/>
                <a:gd name="T51" fmla="*/ 159 h 628"/>
                <a:gd name="T52" fmla="*/ 388 w 361"/>
                <a:gd name="T53" fmla="*/ 175 h 628"/>
                <a:gd name="T54" fmla="*/ 388 w 361"/>
                <a:gd name="T55" fmla="*/ 0 h 628"/>
                <a:gd name="T56" fmla="*/ 468 w 361"/>
                <a:gd name="T57" fmla="*/ 0 h 628"/>
                <a:gd name="T58" fmla="*/ 468 w 361"/>
                <a:gd name="T59" fmla="*/ 553 h 628"/>
                <a:gd name="T60" fmla="*/ 398 w 361"/>
                <a:gd name="T61" fmla="*/ 553 h 628"/>
                <a:gd name="T62" fmla="*/ 388 w 361"/>
                <a:gd name="T63" fmla="*/ 224 h 628"/>
                <a:gd name="T64" fmla="*/ 358 w 361"/>
                <a:gd name="T65" fmla="*/ 215 h 628"/>
                <a:gd name="T66" fmla="*/ 319 w 361"/>
                <a:gd name="T67" fmla="*/ 206 h 628"/>
                <a:gd name="T68" fmla="*/ 283 w 361"/>
                <a:gd name="T69" fmla="*/ 199 h 628"/>
                <a:gd name="T70" fmla="*/ 246 w 361"/>
                <a:gd name="T71" fmla="*/ 197 h 628"/>
                <a:gd name="T72" fmla="*/ 151 w 361"/>
                <a:gd name="T73" fmla="*/ 197 h 628"/>
                <a:gd name="T74" fmla="*/ 140 w 361"/>
                <a:gd name="T75" fmla="*/ 197 h 628"/>
                <a:gd name="T76" fmla="*/ 128 w 361"/>
                <a:gd name="T77" fmla="*/ 200 h 628"/>
                <a:gd name="T78" fmla="*/ 117 w 361"/>
                <a:gd name="T79" fmla="*/ 208 h 628"/>
                <a:gd name="T80" fmla="*/ 108 w 361"/>
                <a:gd name="T81" fmla="*/ 220 h 628"/>
                <a:gd name="T82" fmla="*/ 102 w 361"/>
                <a:gd name="T83" fmla="*/ 236 h 628"/>
                <a:gd name="T84" fmla="*/ 101 w 361"/>
                <a:gd name="T85" fmla="*/ 258 h 628"/>
                <a:gd name="T86" fmla="*/ 101 w 361"/>
                <a:gd name="T87" fmla="*/ 459 h 628"/>
                <a:gd name="T88" fmla="*/ 102 w 361"/>
                <a:gd name="T89" fmla="*/ 470 h 628"/>
                <a:gd name="T90" fmla="*/ 110 w 361"/>
                <a:gd name="T91" fmla="*/ 486 h 628"/>
                <a:gd name="T92" fmla="*/ 120 w 361"/>
                <a:gd name="T93" fmla="*/ 495 h 628"/>
                <a:gd name="T94" fmla="*/ 135 w 361"/>
                <a:gd name="T95" fmla="*/ 500 h 628"/>
                <a:gd name="T96" fmla="*/ 148 w 361"/>
                <a:gd name="T97" fmla="*/ 502 h 628"/>
                <a:gd name="T98" fmla="*/ 162 w 361"/>
                <a:gd name="T99" fmla="*/ 502 h 628"/>
                <a:gd name="T100" fmla="*/ 245 w 361"/>
                <a:gd name="T101" fmla="*/ 502 h 628"/>
                <a:gd name="T102" fmla="*/ 284 w 361"/>
                <a:gd name="T103" fmla="*/ 500 h 628"/>
                <a:gd name="T104" fmla="*/ 322 w 361"/>
                <a:gd name="T105" fmla="*/ 497 h 628"/>
                <a:gd name="T106" fmla="*/ 359 w 361"/>
                <a:gd name="T107" fmla="*/ 491 h 628"/>
                <a:gd name="T108" fmla="*/ 388 w 361"/>
                <a:gd name="T109" fmla="*/ 488 h 628"/>
                <a:gd name="T110" fmla="*/ 388 w 361"/>
                <a:gd name="T111" fmla="*/ 224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1257937" y="5338447"/>
            <a:ext cx="10327958" cy="2015808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600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57937" y="7556502"/>
            <a:ext cx="10327958" cy="1006793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26" name="Rectangle 82"/>
          <p:cNvSpPr>
            <a:spLocks noGrp="1" noChangeArrowheads="1"/>
          </p:cNvSpPr>
          <p:nvPr>
            <p:ph type="ftr" sz="quarter" idx="10"/>
          </p:nvPr>
        </p:nvSpPr>
        <p:spPr>
          <a:xfrm>
            <a:off x="9294813" y="8866188"/>
            <a:ext cx="3252787" cy="430212"/>
          </a:xfrm>
        </p:spPr>
        <p:txBody>
          <a:bodyPr/>
          <a:lstStyle>
            <a:lvl1pPr>
              <a:defRPr>
                <a:solidFill>
                  <a:srgbClr val="3F3018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a-DK"/>
              <a:t>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4372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0B8BA96-8ECC-4ED4-B5D6-AD4DD3E3BF6A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380043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BCA1173-188F-44ED-9B46-3415343735DB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3554560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006794" y="3022601"/>
            <a:ext cx="4931728" cy="561403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51884" y="3022601"/>
            <a:ext cx="4931728" cy="561403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D00638E-EFDD-46A3-A659-37F61050564D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928858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2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2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239E679-A3BA-41FD-A48D-9A2AA949C880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3244340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A2791D4-AB15-4932-8BAC-4C533DB2AF04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3758211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D0A7066-B639-457E-BE3F-354C3F562360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06514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06A5A87-6BEF-484B-81BA-0160DCE7CF79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3203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0E68B-7165-4C9E-A5D6-5084EEA27181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7944E-5FDF-4AA4-8605-4EDB84EEE36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5435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B5B9C09-239B-4F6D-A2F4-1737ABB75E25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850200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D9E5501-E6C6-4589-AC34-77F1248D3C03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996115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565517" y="1662431"/>
            <a:ext cx="2518095" cy="6974205"/>
          </a:xfrm>
        </p:spPr>
        <p:txBody>
          <a:bodyPr vert="eaVert"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006795" y="1662431"/>
            <a:ext cx="7345362" cy="6974205"/>
          </a:xfrm>
        </p:spPr>
        <p:txBody>
          <a:bodyPr vert="eaVert"/>
          <a:lstStyle/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02B6DCC-03A3-448D-BAEF-F9D42AE157B4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0966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CC53-4045-4A63-A20B-7B87B46A60C2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F0B27-34EC-45A8-9AA0-D74FAD8E1BA4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027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3F1E0-A590-474A-BC17-E1571275B3DA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8D5D-2F8C-4A00-9D69-45B1A7AFE8A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748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8F23E-674A-464E-B6B8-9A90B37995BB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000F5-8969-45E3-9929-4F061E54B65B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7218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2587-83A3-4462-9A48-C9CF068A683F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6BE5-EE6A-4618-8132-EECF2DD36EC0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181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64C4-B8B0-4B47-A856-6F5FAFA07310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D89FB-D22A-4384-96E7-1C04E78FCD3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331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98BC-9A37-4E25-83A0-BF7F5FE1D86B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8254-CC9E-49A4-9D26-0FA72ECE089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6463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6088-6B13-4D6C-8BAD-999C984FED08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BDD0B-D10E-4F59-B091-230E8EA7F8FD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7686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D7E3E3-1E28-42EE-9279-21B514259665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>
              <a:defRPr sz="1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E7D05-BCB2-47A6-9510-C3663EC5AEB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9" r:id="rId1"/>
    <p:sldLayoutId id="2147484740" r:id="rId2"/>
    <p:sldLayoutId id="2147484741" r:id="rId3"/>
    <p:sldLayoutId id="2147484742" r:id="rId4"/>
    <p:sldLayoutId id="2147484743" r:id="rId5"/>
    <p:sldLayoutId id="2147484744" r:id="rId6"/>
    <p:sldLayoutId id="2147484745" r:id="rId7"/>
    <p:sldLayoutId id="2147484746" r:id="rId8"/>
    <p:sldLayoutId id="2147484747" r:id="rId9"/>
    <p:sldLayoutId id="2147484748" r:id="rId10"/>
    <p:sldLayoutId id="21474847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8" descr="lysblå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0388" y="5072063"/>
            <a:ext cx="14216063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06475" y="1662113"/>
            <a:ext cx="10077450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6475" y="3022600"/>
            <a:ext cx="10077450" cy="561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07613" y="8866188"/>
            <a:ext cx="24399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 b="1">
                <a:solidFill>
                  <a:srgbClr val="84715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7C06AF6-06BA-4B94-8C27-FD711C2000DD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  <p:grpSp>
        <p:nvGrpSpPr>
          <p:cNvPr id="2054" name="Group 131"/>
          <p:cNvGrpSpPr>
            <a:grpSpLocks noChangeAspect="1"/>
          </p:cNvGrpSpPr>
          <p:nvPr/>
        </p:nvGrpSpPr>
        <p:grpSpPr bwMode="auto">
          <a:xfrm>
            <a:off x="11028363" y="276225"/>
            <a:ext cx="1500187" cy="728663"/>
            <a:chOff x="2425" y="7208"/>
            <a:chExt cx="7069" cy="3441"/>
          </a:xfrm>
        </p:grpSpPr>
        <p:sp>
          <p:nvSpPr>
            <p:cNvPr id="2055" name="Freeform 132"/>
            <p:cNvSpPr>
              <a:spLocks noChangeAspect="1"/>
            </p:cNvSpPr>
            <p:nvPr/>
          </p:nvSpPr>
          <p:spPr bwMode="auto">
            <a:xfrm>
              <a:off x="2425" y="7785"/>
              <a:ext cx="2754" cy="1752"/>
            </a:xfrm>
            <a:custGeom>
              <a:avLst/>
              <a:gdLst>
                <a:gd name="T0" fmla="*/ 809 w 2751"/>
                <a:gd name="T1" fmla="*/ 0 h 1753"/>
                <a:gd name="T2" fmla="*/ 552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687 h 1753"/>
                <a:gd name="T28" fmla="*/ 323 w 2751"/>
                <a:gd name="T29" fmla="*/ 1714 h 1753"/>
                <a:gd name="T30" fmla="*/ 507 w 2751"/>
                <a:gd name="T31" fmla="*/ 1721 h 1753"/>
                <a:gd name="T32" fmla="*/ 711 w 2751"/>
                <a:gd name="T33" fmla="*/ 1720 h 1753"/>
                <a:gd name="T34" fmla="*/ 796 w 2751"/>
                <a:gd name="T35" fmla="*/ 1707 h 1753"/>
                <a:gd name="T36" fmla="*/ 809 w 2751"/>
                <a:gd name="T37" fmla="*/ 1675 h 1753"/>
                <a:gd name="T38" fmla="*/ 822 w 2751"/>
                <a:gd name="T39" fmla="*/ 375 h 1753"/>
                <a:gd name="T40" fmla="*/ 867 w 2751"/>
                <a:gd name="T41" fmla="*/ 364 h 1753"/>
                <a:gd name="T42" fmla="*/ 975 w 2751"/>
                <a:gd name="T43" fmla="*/ 362 h 1753"/>
                <a:gd name="T44" fmla="*/ 1163 w 2751"/>
                <a:gd name="T45" fmla="*/ 370 h 1753"/>
                <a:gd name="T46" fmla="*/ 1248 w 2751"/>
                <a:gd name="T47" fmla="*/ 404 h 1753"/>
                <a:gd name="T48" fmla="*/ 1292 w 2751"/>
                <a:gd name="T49" fmla="*/ 487 h 1753"/>
                <a:gd name="T50" fmla="*/ 1301 w 2751"/>
                <a:gd name="T51" fmla="*/ 1676 h 1753"/>
                <a:gd name="T52" fmla="*/ 1312 w 2751"/>
                <a:gd name="T53" fmla="*/ 1707 h 1753"/>
                <a:gd name="T54" fmla="*/ 1474 w 2751"/>
                <a:gd name="T55" fmla="*/ 1721 h 1753"/>
                <a:gd name="T56" fmla="*/ 1774 w 2751"/>
                <a:gd name="T57" fmla="*/ 1718 h 1753"/>
                <a:gd name="T58" fmla="*/ 1810 w 2751"/>
                <a:gd name="T59" fmla="*/ 1698 h 1753"/>
                <a:gd name="T60" fmla="*/ 1814 w 2751"/>
                <a:gd name="T61" fmla="*/ 404 h 1753"/>
                <a:gd name="T62" fmla="*/ 1841 w 2751"/>
                <a:gd name="T63" fmla="*/ 370 h 1753"/>
                <a:gd name="T64" fmla="*/ 1901 w 2751"/>
                <a:gd name="T65" fmla="*/ 362 h 1753"/>
                <a:gd name="T66" fmla="*/ 2027 w 2751"/>
                <a:gd name="T67" fmla="*/ 362 h 1753"/>
                <a:gd name="T68" fmla="*/ 2170 w 2751"/>
                <a:gd name="T69" fmla="*/ 373 h 1753"/>
                <a:gd name="T70" fmla="*/ 2257 w 2751"/>
                <a:gd name="T71" fmla="*/ 411 h 1753"/>
                <a:gd name="T72" fmla="*/ 2311 w 2751"/>
                <a:gd name="T73" fmla="*/ 496 h 1753"/>
                <a:gd name="T74" fmla="*/ 2326 w 2751"/>
                <a:gd name="T75" fmla="*/ 1442 h 1753"/>
                <a:gd name="T76" fmla="*/ 2336 w 2751"/>
                <a:gd name="T77" fmla="*/ 1570 h 1753"/>
                <a:gd name="T78" fmla="*/ 2387 w 2751"/>
                <a:gd name="T79" fmla="*/ 1658 h 1753"/>
                <a:gd name="T80" fmla="*/ 2471 w 2751"/>
                <a:gd name="T81" fmla="*/ 1707 h 1753"/>
                <a:gd name="T82" fmla="*/ 2632 w 2751"/>
                <a:gd name="T83" fmla="*/ 1721 h 1753"/>
                <a:gd name="T84" fmla="*/ 2768 w 2751"/>
                <a:gd name="T85" fmla="*/ 1720 h 1753"/>
                <a:gd name="T86" fmla="*/ 2824 w 2751"/>
                <a:gd name="T87" fmla="*/ 1714 h 1753"/>
                <a:gd name="T88" fmla="*/ 2846 w 2751"/>
                <a:gd name="T89" fmla="*/ 1678 h 1753"/>
                <a:gd name="T90" fmla="*/ 2847 w 2751"/>
                <a:gd name="T91" fmla="*/ 1610 h 1753"/>
                <a:gd name="T92" fmla="*/ 2847 w 2751"/>
                <a:gd name="T93" fmla="*/ 1454 h 1753"/>
                <a:gd name="T94" fmla="*/ 2847 w 2751"/>
                <a:gd name="T95" fmla="*/ 1240 h 1753"/>
                <a:gd name="T96" fmla="*/ 2847 w 2751"/>
                <a:gd name="T97" fmla="*/ 998 h 1753"/>
                <a:gd name="T98" fmla="*/ 2846 w 2751"/>
                <a:gd name="T99" fmla="*/ 792 h 1753"/>
                <a:gd name="T100" fmla="*/ 2846 w 2751"/>
                <a:gd name="T101" fmla="*/ 534 h 1753"/>
                <a:gd name="T102" fmla="*/ 2827 w 2751"/>
                <a:gd name="T103" fmla="*/ 324 h 1753"/>
                <a:gd name="T104" fmla="*/ 2777 w 2751"/>
                <a:gd name="T105" fmla="*/ 184 h 1753"/>
                <a:gd name="T106" fmla="*/ 2674 w 2751"/>
                <a:gd name="T107" fmla="*/ 95 h 1753"/>
                <a:gd name="T108" fmla="*/ 2498 w 2751"/>
                <a:gd name="T109" fmla="*/ 47 h 1753"/>
                <a:gd name="T110" fmla="*/ 2201 w 2751"/>
                <a:gd name="T111" fmla="*/ 21 h 1753"/>
                <a:gd name="T112" fmla="*/ 1834 w 2751"/>
                <a:gd name="T113" fmla="*/ 7 h 1753"/>
                <a:gd name="T114" fmla="*/ 1382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6" name="Freeform 133"/>
            <p:cNvSpPr>
              <a:spLocks noChangeAspect="1"/>
            </p:cNvSpPr>
            <p:nvPr/>
          </p:nvSpPr>
          <p:spPr bwMode="auto">
            <a:xfrm>
              <a:off x="5326" y="7806"/>
              <a:ext cx="796" cy="1741"/>
            </a:xfrm>
            <a:custGeom>
              <a:avLst/>
              <a:gdLst>
                <a:gd name="T0" fmla="*/ 296 w 802"/>
                <a:gd name="T1" fmla="*/ 0 h 1736"/>
                <a:gd name="T2" fmla="*/ 232 w 802"/>
                <a:gd name="T3" fmla="*/ 0 h 1736"/>
                <a:gd name="T4" fmla="*/ 179 w 802"/>
                <a:gd name="T5" fmla="*/ 2 h 1736"/>
                <a:gd name="T6" fmla="*/ 121 w 802"/>
                <a:gd name="T7" fmla="*/ 6 h 1736"/>
                <a:gd name="T8" fmla="*/ 66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211 h 1736"/>
                <a:gd name="T32" fmla="*/ 1 w 802"/>
                <a:gd name="T33" fmla="*/ 224 h 1736"/>
                <a:gd name="T34" fmla="*/ 9 w 802"/>
                <a:gd name="T35" fmla="*/ 236 h 1736"/>
                <a:gd name="T36" fmla="*/ 19 w 802"/>
                <a:gd name="T37" fmla="*/ 245 h 1736"/>
                <a:gd name="T38" fmla="*/ 32 w 802"/>
                <a:gd name="T39" fmla="*/ 251 h 1736"/>
                <a:gd name="T40" fmla="*/ 41 w 802"/>
                <a:gd name="T41" fmla="*/ 253 h 1736"/>
                <a:gd name="T42" fmla="*/ 56 w 802"/>
                <a:gd name="T43" fmla="*/ 256 h 1736"/>
                <a:gd name="T44" fmla="*/ 66 w 802"/>
                <a:gd name="T45" fmla="*/ 263 h 1736"/>
                <a:gd name="T46" fmla="*/ 69 w 802"/>
                <a:gd name="T47" fmla="*/ 271 h 1736"/>
                <a:gd name="T48" fmla="*/ 98 w 802"/>
                <a:gd name="T49" fmla="*/ 281 h 1736"/>
                <a:gd name="T50" fmla="*/ 127 w 802"/>
                <a:gd name="T51" fmla="*/ 294 h 1736"/>
                <a:gd name="T52" fmla="*/ 156 w 802"/>
                <a:gd name="T53" fmla="*/ 309 h 1736"/>
                <a:gd name="T54" fmla="*/ 176 w 802"/>
                <a:gd name="T55" fmla="*/ 327 h 1736"/>
                <a:gd name="T56" fmla="*/ 190 w 802"/>
                <a:gd name="T57" fmla="*/ 348 h 1736"/>
                <a:gd name="T58" fmla="*/ 203 w 802"/>
                <a:gd name="T59" fmla="*/ 372 h 1736"/>
                <a:gd name="T60" fmla="*/ 221 w 802"/>
                <a:gd name="T61" fmla="*/ 399 h 1736"/>
                <a:gd name="T62" fmla="*/ 232 w 802"/>
                <a:gd name="T63" fmla="*/ 429 h 1736"/>
                <a:gd name="T64" fmla="*/ 236 w 802"/>
                <a:gd name="T65" fmla="*/ 464 h 1736"/>
                <a:gd name="T66" fmla="*/ 236 w 802"/>
                <a:gd name="T67" fmla="*/ 1849 h 1736"/>
                <a:gd name="T68" fmla="*/ 239 w 802"/>
                <a:gd name="T69" fmla="*/ 1864 h 1736"/>
                <a:gd name="T70" fmla="*/ 247 w 802"/>
                <a:gd name="T71" fmla="*/ 1876 h 1736"/>
                <a:gd name="T72" fmla="*/ 259 w 802"/>
                <a:gd name="T73" fmla="*/ 1885 h 1736"/>
                <a:gd name="T74" fmla="*/ 274 w 802"/>
                <a:gd name="T75" fmla="*/ 1891 h 1736"/>
                <a:gd name="T76" fmla="*/ 348 w 802"/>
                <a:gd name="T77" fmla="*/ 1894 h 1736"/>
                <a:gd name="T78" fmla="*/ 432 w 802"/>
                <a:gd name="T79" fmla="*/ 1896 h 1736"/>
                <a:gd name="T80" fmla="*/ 518 w 802"/>
                <a:gd name="T81" fmla="*/ 1894 h 1736"/>
                <a:gd name="T82" fmla="*/ 599 w 802"/>
                <a:gd name="T83" fmla="*/ 1891 h 1736"/>
                <a:gd name="T84" fmla="*/ 614 w 802"/>
                <a:gd name="T85" fmla="*/ 1885 h 1736"/>
                <a:gd name="T86" fmla="*/ 625 w 802"/>
                <a:gd name="T87" fmla="*/ 1876 h 1736"/>
                <a:gd name="T88" fmla="*/ 630 w 802"/>
                <a:gd name="T89" fmla="*/ 1864 h 1736"/>
                <a:gd name="T90" fmla="*/ 630 w 802"/>
                <a:gd name="T91" fmla="*/ 1849 h 1736"/>
                <a:gd name="T92" fmla="*/ 630 w 802"/>
                <a:gd name="T93" fmla="*/ 56 h 1736"/>
                <a:gd name="T94" fmla="*/ 630 w 802"/>
                <a:gd name="T95" fmla="*/ 42 h 1736"/>
                <a:gd name="T96" fmla="*/ 623 w 802"/>
                <a:gd name="T97" fmla="*/ 29 h 1736"/>
                <a:gd name="T98" fmla="*/ 613 w 802"/>
                <a:gd name="T99" fmla="*/ 20 h 1736"/>
                <a:gd name="T100" fmla="*/ 596 w 802"/>
                <a:gd name="T101" fmla="*/ 15 h 1736"/>
                <a:gd name="T102" fmla="*/ 549 w 802"/>
                <a:gd name="T103" fmla="*/ 9 h 1736"/>
                <a:gd name="T104" fmla="*/ 489 w 802"/>
                <a:gd name="T105" fmla="*/ 6 h 1736"/>
                <a:gd name="T106" fmla="*/ 427 w 802"/>
                <a:gd name="T107" fmla="*/ 2 h 1736"/>
                <a:gd name="T108" fmla="*/ 363 w 802"/>
                <a:gd name="T109" fmla="*/ 0 h 1736"/>
                <a:gd name="T110" fmla="*/ 296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7" name="Freeform 134"/>
            <p:cNvSpPr>
              <a:spLocks noChangeAspect="1" noEditPoints="1"/>
            </p:cNvSpPr>
            <p:nvPr/>
          </p:nvSpPr>
          <p:spPr bwMode="auto">
            <a:xfrm>
              <a:off x="6436" y="7208"/>
              <a:ext cx="3058" cy="2350"/>
            </a:xfrm>
            <a:custGeom>
              <a:avLst/>
              <a:gdLst>
                <a:gd name="T0" fmla="*/ 2855 w 3059"/>
                <a:gd name="T1" fmla="*/ 2146 h 2349"/>
                <a:gd name="T2" fmla="*/ 2595 w 3059"/>
                <a:gd name="T3" fmla="*/ 2076 h 2349"/>
                <a:gd name="T4" fmla="*/ 2530 w 3059"/>
                <a:gd name="T5" fmla="*/ 1897 h 2349"/>
                <a:gd name="T6" fmla="*/ 2521 w 3059"/>
                <a:gd name="T7" fmla="*/ 1522 h 2349"/>
                <a:gd name="T8" fmla="*/ 2522 w 3059"/>
                <a:gd name="T9" fmla="*/ 1043 h 2349"/>
                <a:gd name="T10" fmla="*/ 2647 w 3059"/>
                <a:gd name="T11" fmla="*/ 893 h 2349"/>
                <a:gd name="T12" fmla="*/ 2824 w 3059"/>
                <a:gd name="T13" fmla="*/ 842 h 2349"/>
                <a:gd name="T14" fmla="*/ 2882 w 3059"/>
                <a:gd name="T15" fmla="*/ 783 h 2349"/>
                <a:gd name="T16" fmla="*/ 2868 w 3059"/>
                <a:gd name="T17" fmla="*/ 649 h 2349"/>
                <a:gd name="T18" fmla="*/ 2672 w 3059"/>
                <a:gd name="T19" fmla="*/ 619 h 2349"/>
                <a:gd name="T20" fmla="*/ 2490 w 3059"/>
                <a:gd name="T21" fmla="*/ 582 h 2349"/>
                <a:gd name="T22" fmla="*/ 2446 w 3059"/>
                <a:gd name="T23" fmla="*/ 357 h 2349"/>
                <a:gd name="T24" fmla="*/ 2385 w 3059"/>
                <a:gd name="T25" fmla="*/ 220 h 2349"/>
                <a:gd name="T26" fmla="*/ 2134 w 3059"/>
                <a:gd name="T27" fmla="*/ 171 h 2349"/>
                <a:gd name="T28" fmla="*/ 2047 w 3059"/>
                <a:gd name="T29" fmla="*/ 205 h 2349"/>
                <a:gd name="T30" fmla="*/ 2041 w 3059"/>
                <a:gd name="T31" fmla="*/ 342 h 2349"/>
                <a:gd name="T32" fmla="*/ 2038 w 3059"/>
                <a:gd name="T33" fmla="*/ 766 h 2349"/>
                <a:gd name="T34" fmla="*/ 2034 w 3059"/>
                <a:gd name="T35" fmla="*/ 1349 h 2349"/>
                <a:gd name="T36" fmla="*/ 2031 w 3059"/>
                <a:gd name="T37" fmla="*/ 1784 h 2349"/>
                <a:gd name="T38" fmla="*/ 2050 w 3059"/>
                <a:gd name="T39" fmla="*/ 2119 h 2349"/>
                <a:gd name="T40" fmla="*/ 2211 w 3059"/>
                <a:gd name="T41" fmla="*/ 2330 h 2349"/>
                <a:gd name="T42" fmla="*/ 2577 w 3059"/>
                <a:gd name="T43" fmla="*/ 2377 h 2349"/>
                <a:gd name="T44" fmla="*/ 2924 w 3059"/>
                <a:gd name="T45" fmla="*/ 2363 h 2349"/>
                <a:gd name="T46" fmla="*/ 3021 w 3059"/>
                <a:gd name="T47" fmla="*/ 2293 h 2349"/>
                <a:gd name="T48" fmla="*/ 2983 w 3059"/>
                <a:gd name="T49" fmla="*/ 2172 h 2349"/>
                <a:gd name="T50" fmla="*/ 1094 w 3059"/>
                <a:gd name="T51" fmla="*/ 2056 h 2349"/>
                <a:gd name="T52" fmla="*/ 996 w 3059"/>
                <a:gd name="T53" fmla="*/ 2065 h 2349"/>
                <a:gd name="T54" fmla="*/ 763 w 3059"/>
                <a:gd name="T55" fmla="*/ 2056 h 2349"/>
                <a:gd name="T56" fmla="*/ 573 w 3059"/>
                <a:gd name="T57" fmla="*/ 1941 h 2349"/>
                <a:gd name="T58" fmla="*/ 486 w 3059"/>
                <a:gd name="T59" fmla="*/ 1596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627 h 2349"/>
                <a:gd name="T72" fmla="*/ 1805 w 3059"/>
                <a:gd name="T73" fmla="*/ 2119 h 2349"/>
                <a:gd name="T74" fmla="*/ 1640 w 3059"/>
                <a:gd name="T75" fmla="*/ 2053 h 2349"/>
                <a:gd name="T76" fmla="*/ 1608 w 3059"/>
                <a:gd name="T77" fmla="*/ 1847 h 2349"/>
                <a:gd name="T78" fmla="*/ 1606 w 3059"/>
                <a:gd name="T79" fmla="*/ 1367 h 2349"/>
                <a:gd name="T80" fmla="*/ 1604 w 3059"/>
                <a:gd name="T81" fmla="*/ 734 h 2349"/>
                <a:gd name="T82" fmla="*/ 1600 w 3059"/>
                <a:gd name="T83" fmla="*/ 270 h 2349"/>
                <a:gd name="T84" fmla="*/ 1589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325 h 2349"/>
                <a:gd name="T106" fmla="*/ 38 w 3059"/>
                <a:gd name="T107" fmla="*/ 1885 h 2349"/>
                <a:gd name="T108" fmla="*/ 200 w 3059"/>
                <a:gd name="T109" fmla="*/ 2200 h 2349"/>
                <a:gd name="T110" fmla="*/ 425 w 3059"/>
                <a:gd name="T111" fmla="*/ 2336 h 2349"/>
                <a:gd name="T112" fmla="*/ 634 w 3059"/>
                <a:gd name="T113" fmla="*/ 2368 h 2349"/>
                <a:gd name="T114" fmla="*/ 889 w 3059"/>
                <a:gd name="T115" fmla="*/ 2379 h 2349"/>
                <a:gd name="T116" fmla="*/ 1419 w 3059"/>
                <a:gd name="T117" fmla="*/ 2381 h 2349"/>
                <a:gd name="T118" fmla="*/ 1879 w 3059"/>
                <a:gd name="T119" fmla="*/ 2365 h 2349"/>
                <a:gd name="T120" fmla="*/ 1909 w 3059"/>
                <a:gd name="T121" fmla="*/ 2265 h 2349"/>
                <a:gd name="T122" fmla="*/ 1909 w 3059"/>
                <a:gd name="T123" fmla="*/ 2155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8" name="Freeform 135"/>
            <p:cNvSpPr>
              <a:spLocks noChangeAspect="1"/>
            </p:cNvSpPr>
            <p:nvPr/>
          </p:nvSpPr>
          <p:spPr bwMode="auto">
            <a:xfrm>
              <a:off x="2718" y="10020"/>
              <a:ext cx="262" cy="441"/>
            </a:xfrm>
            <a:custGeom>
              <a:avLst/>
              <a:gdLst>
                <a:gd name="T0" fmla="*/ 329 w 258"/>
                <a:gd name="T1" fmla="*/ 59 h 444"/>
                <a:gd name="T2" fmla="*/ 258 w 258"/>
                <a:gd name="T3" fmla="*/ 61 h 444"/>
                <a:gd name="T4" fmla="*/ 196 w 258"/>
                <a:gd name="T5" fmla="*/ 67 h 444"/>
                <a:gd name="T6" fmla="*/ 151 w 258"/>
                <a:gd name="T7" fmla="*/ 74 h 444"/>
                <a:gd name="T8" fmla="*/ 103 w 258"/>
                <a:gd name="T9" fmla="*/ 74 h 444"/>
                <a:gd name="T10" fmla="*/ 103 w 258"/>
                <a:gd name="T11" fmla="*/ 355 h 444"/>
                <a:gd name="T12" fmla="*/ 0 w 258"/>
                <a:gd name="T13" fmla="*/ 355 h 444"/>
                <a:gd name="T14" fmla="*/ 0 w 258"/>
                <a:gd name="T15" fmla="*/ 5 h 444"/>
                <a:gd name="T16" fmla="*/ 95 w 258"/>
                <a:gd name="T17" fmla="*/ 5 h 444"/>
                <a:gd name="T18" fmla="*/ 99 w 258"/>
                <a:gd name="T19" fmla="*/ 43 h 444"/>
                <a:gd name="T20" fmla="*/ 155 w 258"/>
                <a:gd name="T21" fmla="*/ 25 h 444"/>
                <a:gd name="T22" fmla="*/ 204 w 258"/>
                <a:gd name="T23" fmla="*/ 12 h 444"/>
                <a:gd name="T24" fmla="*/ 264 w 258"/>
                <a:gd name="T25" fmla="*/ 3 h 444"/>
                <a:gd name="T26" fmla="*/ 314 w 258"/>
                <a:gd name="T27" fmla="*/ 0 h 444"/>
                <a:gd name="T28" fmla="*/ 344 w 258"/>
                <a:gd name="T29" fmla="*/ 0 h 444"/>
                <a:gd name="T30" fmla="*/ 386 w 258"/>
                <a:gd name="T31" fmla="*/ 0 h 444"/>
                <a:gd name="T32" fmla="*/ 419 w 258"/>
                <a:gd name="T33" fmla="*/ 3 h 444"/>
                <a:gd name="T34" fmla="*/ 419 w 258"/>
                <a:gd name="T35" fmla="*/ 59 h 444"/>
                <a:gd name="T36" fmla="*/ 329 w 258"/>
                <a:gd name="T37" fmla="*/ 59 h 4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9" name="Freeform 136"/>
            <p:cNvSpPr>
              <a:spLocks noChangeAspect="1" noEditPoints="1"/>
            </p:cNvSpPr>
            <p:nvPr/>
          </p:nvSpPr>
          <p:spPr bwMode="auto">
            <a:xfrm>
              <a:off x="3032" y="10020"/>
              <a:ext cx="367" cy="451"/>
            </a:xfrm>
            <a:custGeom>
              <a:avLst/>
              <a:gdLst>
                <a:gd name="T0" fmla="*/ 308 w 367"/>
                <a:gd name="T1" fmla="*/ 137 h 459"/>
                <a:gd name="T2" fmla="*/ 67 w 367"/>
                <a:gd name="T3" fmla="*/ 137 h 459"/>
                <a:gd name="T4" fmla="*/ 67 w 367"/>
                <a:gd name="T5" fmla="*/ 183 h 459"/>
                <a:gd name="T6" fmla="*/ 69 w 367"/>
                <a:gd name="T7" fmla="*/ 196 h 459"/>
                <a:gd name="T8" fmla="*/ 75 w 367"/>
                <a:gd name="T9" fmla="*/ 208 h 459"/>
                <a:gd name="T10" fmla="*/ 85 w 367"/>
                <a:gd name="T11" fmla="*/ 218 h 459"/>
                <a:gd name="T12" fmla="*/ 102 w 367"/>
                <a:gd name="T13" fmla="*/ 224 h 459"/>
                <a:gd name="T14" fmla="*/ 125 w 367"/>
                <a:gd name="T15" fmla="*/ 228 h 459"/>
                <a:gd name="T16" fmla="*/ 154 w 367"/>
                <a:gd name="T17" fmla="*/ 229 h 459"/>
                <a:gd name="T18" fmla="*/ 355 w 367"/>
                <a:gd name="T19" fmla="*/ 229 h 459"/>
                <a:gd name="T20" fmla="*/ 355 w 367"/>
                <a:gd name="T21" fmla="*/ 247 h 459"/>
                <a:gd name="T22" fmla="*/ 339 w 367"/>
                <a:gd name="T23" fmla="*/ 253 h 459"/>
                <a:gd name="T24" fmla="*/ 317 w 367"/>
                <a:gd name="T25" fmla="*/ 256 h 459"/>
                <a:gd name="T26" fmla="*/ 293 w 367"/>
                <a:gd name="T27" fmla="*/ 260 h 459"/>
                <a:gd name="T28" fmla="*/ 266 w 367"/>
                <a:gd name="T29" fmla="*/ 261 h 459"/>
                <a:gd name="T30" fmla="*/ 152 w 367"/>
                <a:gd name="T31" fmla="*/ 261 h 459"/>
                <a:gd name="T32" fmla="*/ 123 w 367"/>
                <a:gd name="T33" fmla="*/ 260 h 459"/>
                <a:gd name="T34" fmla="*/ 94 w 367"/>
                <a:gd name="T35" fmla="*/ 256 h 459"/>
                <a:gd name="T36" fmla="*/ 69 w 367"/>
                <a:gd name="T37" fmla="*/ 251 h 459"/>
                <a:gd name="T38" fmla="*/ 46 w 367"/>
                <a:gd name="T39" fmla="*/ 243 h 459"/>
                <a:gd name="T40" fmla="*/ 28 w 367"/>
                <a:gd name="T41" fmla="*/ 233 h 459"/>
                <a:gd name="T42" fmla="*/ 13 w 367"/>
                <a:gd name="T43" fmla="*/ 219 h 459"/>
                <a:gd name="T44" fmla="*/ 2 w 367"/>
                <a:gd name="T45" fmla="*/ 199 h 459"/>
                <a:gd name="T46" fmla="*/ 0 w 367"/>
                <a:gd name="T47" fmla="*/ 181 h 459"/>
                <a:gd name="T48" fmla="*/ 0 w 367"/>
                <a:gd name="T49" fmla="*/ 85 h 459"/>
                <a:gd name="T50" fmla="*/ 2 w 367"/>
                <a:gd name="T51" fmla="*/ 68 h 459"/>
                <a:gd name="T52" fmla="*/ 10 w 367"/>
                <a:gd name="T53" fmla="*/ 51 h 459"/>
                <a:gd name="T54" fmla="*/ 22 w 367"/>
                <a:gd name="T55" fmla="*/ 28 h 459"/>
                <a:gd name="T56" fmla="*/ 38 w 367"/>
                <a:gd name="T57" fmla="*/ 2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28 h 459"/>
                <a:gd name="T80" fmla="*/ 346 w 367"/>
                <a:gd name="T81" fmla="*/ 28 h 459"/>
                <a:gd name="T82" fmla="*/ 357 w 367"/>
                <a:gd name="T83" fmla="*/ 46 h 459"/>
                <a:gd name="T84" fmla="*/ 366 w 367"/>
                <a:gd name="T85" fmla="*/ 64 h 459"/>
                <a:gd name="T86" fmla="*/ 367 w 367"/>
                <a:gd name="T87" fmla="*/ 82 h 459"/>
                <a:gd name="T88" fmla="*/ 367 w 367"/>
                <a:gd name="T89" fmla="*/ 132 h 459"/>
                <a:gd name="T90" fmla="*/ 308 w 367"/>
                <a:gd name="T91" fmla="*/ 137 h 459"/>
                <a:gd name="T92" fmla="*/ 302 w 367"/>
                <a:gd name="T93" fmla="*/ 75 h 459"/>
                <a:gd name="T94" fmla="*/ 299 w 367"/>
                <a:gd name="T95" fmla="*/ 62 h 459"/>
                <a:gd name="T96" fmla="*/ 292 w 367"/>
                <a:gd name="T97" fmla="*/ 51 h 459"/>
                <a:gd name="T98" fmla="*/ 279 w 367"/>
                <a:gd name="T99" fmla="*/ 39 h 459"/>
                <a:gd name="T100" fmla="*/ 263 w 367"/>
                <a:gd name="T101" fmla="*/ 30 h 459"/>
                <a:gd name="T102" fmla="*/ 241 w 367"/>
                <a:gd name="T103" fmla="*/ 28 h 459"/>
                <a:gd name="T104" fmla="*/ 216 w 367"/>
                <a:gd name="T105" fmla="*/ 28 h 459"/>
                <a:gd name="T106" fmla="*/ 154 w 367"/>
                <a:gd name="T107" fmla="*/ 28 h 459"/>
                <a:gd name="T108" fmla="*/ 125 w 367"/>
                <a:gd name="T109" fmla="*/ 28 h 459"/>
                <a:gd name="T110" fmla="*/ 104 w 367"/>
                <a:gd name="T111" fmla="*/ 33 h 459"/>
                <a:gd name="T112" fmla="*/ 87 w 367"/>
                <a:gd name="T113" fmla="*/ 44 h 459"/>
                <a:gd name="T114" fmla="*/ 76 w 367"/>
                <a:gd name="T115" fmla="*/ 57 h 459"/>
                <a:gd name="T116" fmla="*/ 69 w 367"/>
                <a:gd name="T117" fmla="*/ 68 h 459"/>
                <a:gd name="T118" fmla="*/ 67 w 367"/>
                <a:gd name="T119" fmla="*/ 79 h 459"/>
                <a:gd name="T120" fmla="*/ 67 w 367"/>
                <a:gd name="T121" fmla="*/ 110 h 459"/>
                <a:gd name="T122" fmla="*/ 302 w 367"/>
                <a:gd name="T123" fmla="*/ 110 h 459"/>
                <a:gd name="T124" fmla="*/ 302 w 367"/>
                <a:gd name="T125" fmla="*/ 75 h 4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0" name="Freeform 137"/>
            <p:cNvSpPr>
              <a:spLocks noChangeAspect="1" noEditPoints="1"/>
            </p:cNvSpPr>
            <p:nvPr/>
          </p:nvSpPr>
          <p:spPr bwMode="auto">
            <a:xfrm>
              <a:off x="3514" y="10020"/>
              <a:ext cx="356" cy="629"/>
            </a:xfrm>
            <a:custGeom>
              <a:avLst/>
              <a:gdLst>
                <a:gd name="T0" fmla="*/ 68 w 362"/>
                <a:gd name="T1" fmla="*/ 493 h 634"/>
                <a:gd name="T2" fmla="*/ 39 w 362"/>
                <a:gd name="T3" fmla="*/ 491 h 634"/>
                <a:gd name="T4" fmla="*/ 29 w 362"/>
                <a:gd name="T5" fmla="*/ 484 h 634"/>
                <a:gd name="T6" fmla="*/ 13 w 362"/>
                <a:gd name="T7" fmla="*/ 445 h 634"/>
                <a:gd name="T8" fmla="*/ 144 w 362"/>
                <a:gd name="T9" fmla="*/ 442 h 634"/>
                <a:gd name="T10" fmla="*/ 166 w 362"/>
                <a:gd name="T11" fmla="*/ 423 h 634"/>
                <a:gd name="T12" fmla="*/ 172 w 362"/>
                <a:gd name="T13" fmla="*/ 386 h 634"/>
                <a:gd name="T14" fmla="*/ 157 w 362"/>
                <a:gd name="T15" fmla="*/ 321 h 634"/>
                <a:gd name="T16" fmla="*/ 126 w 362"/>
                <a:gd name="T17" fmla="*/ 341 h 634"/>
                <a:gd name="T18" fmla="*/ 71 w 362"/>
                <a:gd name="T19" fmla="*/ 343 h 634"/>
                <a:gd name="T20" fmla="*/ 30 w 362"/>
                <a:gd name="T21" fmla="*/ 334 h 634"/>
                <a:gd name="T22" fmla="*/ 22 w 362"/>
                <a:gd name="T23" fmla="*/ 311 h 634"/>
                <a:gd name="T24" fmla="*/ 2 w 362"/>
                <a:gd name="T25" fmla="*/ 282 h 634"/>
                <a:gd name="T26" fmla="*/ 0 w 362"/>
                <a:gd name="T27" fmla="*/ 91 h 634"/>
                <a:gd name="T28" fmla="*/ 13 w 362"/>
                <a:gd name="T29" fmla="*/ 62 h 634"/>
                <a:gd name="T30" fmla="*/ 30 w 362"/>
                <a:gd name="T31" fmla="*/ 22 h 634"/>
                <a:gd name="T32" fmla="*/ 63 w 362"/>
                <a:gd name="T33" fmla="*/ 2 h 634"/>
                <a:gd name="T34" fmla="*/ 117 w 362"/>
                <a:gd name="T35" fmla="*/ 0 h 634"/>
                <a:gd name="T36" fmla="*/ 148 w 362"/>
                <a:gd name="T37" fmla="*/ 11 h 634"/>
                <a:gd name="T38" fmla="*/ 176 w 362"/>
                <a:gd name="T39" fmla="*/ 44 h 634"/>
                <a:gd name="T40" fmla="*/ 211 w 362"/>
                <a:gd name="T41" fmla="*/ 9 h 634"/>
                <a:gd name="T42" fmla="*/ 208 w 362"/>
                <a:gd name="T43" fmla="*/ 411 h 634"/>
                <a:gd name="T44" fmla="*/ 196 w 362"/>
                <a:gd name="T45" fmla="*/ 456 h 634"/>
                <a:gd name="T46" fmla="*/ 167 w 362"/>
                <a:gd name="T47" fmla="*/ 484 h 634"/>
                <a:gd name="T48" fmla="*/ 128 w 362"/>
                <a:gd name="T49" fmla="*/ 493 h 634"/>
                <a:gd name="T50" fmla="*/ 162 w 362"/>
                <a:gd name="T51" fmla="*/ 63 h 634"/>
                <a:gd name="T52" fmla="*/ 130 w 362"/>
                <a:gd name="T53" fmla="*/ 62 h 634"/>
                <a:gd name="T54" fmla="*/ 73 w 362"/>
                <a:gd name="T55" fmla="*/ 60 h 634"/>
                <a:gd name="T56" fmla="*/ 60 w 362"/>
                <a:gd name="T57" fmla="*/ 63 h 634"/>
                <a:gd name="T58" fmla="*/ 44 w 362"/>
                <a:gd name="T59" fmla="*/ 63 h 634"/>
                <a:gd name="T60" fmla="*/ 35 w 362"/>
                <a:gd name="T61" fmla="*/ 89 h 634"/>
                <a:gd name="T62" fmla="*/ 39 w 362"/>
                <a:gd name="T63" fmla="*/ 271 h 634"/>
                <a:gd name="T64" fmla="*/ 57 w 362"/>
                <a:gd name="T65" fmla="*/ 287 h 634"/>
                <a:gd name="T66" fmla="*/ 71 w 362"/>
                <a:gd name="T67" fmla="*/ 292 h 634"/>
                <a:gd name="T68" fmla="*/ 106 w 362"/>
                <a:gd name="T69" fmla="*/ 293 h 634"/>
                <a:gd name="T70" fmla="*/ 146 w 362"/>
                <a:gd name="T71" fmla="*/ 288 h 634"/>
                <a:gd name="T72" fmla="*/ 172 w 362"/>
                <a:gd name="T73" fmla="*/ 282 h 6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1" name="Freeform 138"/>
            <p:cNvSpPr>
              <a:spLocks noChangeAspect="1" noEditPoints="1"/>
            </p:cNvSpPr>
            <p:nvPr/>
          </p:nvSpPr>
          <p:spPr bwMode="auto">
            <a:xfrm>
              <a:off x="4017" y="9841"/>
              <a:ext cx="73" cy="619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1044 w 67"/>
                <a:gd name="T5" fmla="*/ 0 h 617"/>
                <a:gd name="T6" fmla="*/ 1044 w 67"/>
                <a:gd name="T7" fmla="*/ 84 h 617"/>
                <a:gd name="T8" fmla="*/ 0 w 67"/>
                <a:gd name="T9" fmla="*/ 84 h 617"/>
                <a:gd name="T10" fmla="*/ 0 w 67"/>
                <a:gd name="T11" fmla="*/ 681 h 617"/>
                <a:gd name="T12" fmla="*/ 0 w 67"/>
                <a:gd name="T13" fmla="*/ 210 h 617"/>
                <a:gd name="T14" fmla="*/ 1044 w 67"/>
                <a:gd name="T15" fmla="*/ 210 h 617"/>
                <a:gd name="T16" fmla="*/ 1044 w 67"/>
                <a:gd name="T17" fmla="*/ 681 h 617"/>
                <a:gd name="T18" fmla="*/ 0 w 67"/>
                <a:gd name="T19" fmla="*/ 681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2" name="Freeform 139"/>
            <p:cNvSpPr>
              <a:spLocks noChangeAspect="1" noEditPoints="1"/>
            </p:cNvSpPr>
            <p:nvPr/>
          </p:nvSpPr>
          <p:spPr bwMode="auto">
            <a:xfrm>
              <a:off x="4226" y="10020"/>
              <a:ext cx="377" cy="451"/>
            </a:xfrm>
            <a:custGeom>
              <a:avLst/>
              <a:gdLst>
                <a:gd name="T0" fmla="*/ 203 w 378"/>
                <a:gd name="T1" fmla="*/ 261 h 459"/>
                <a:gd name="T2" fmla="*/ 150 w 378"/>
                <a:gd name="T3" fmla="*/ 261 h 459"/>
                <a:gd name="T4" fmla="*/ 112 w 378"/>
                <a:gd name="T5" fmla="*/ 258 h 459"/>
                <a:gd name="T6" fmla="*/ 79 w 378"/>
                <a:gd name="T7" fmla="*/ 254 h 459"/>
                <a:gd name="T8" fmla="*/ 52 w 378"/>
                <a:gd name="T9" fmla="*/ 246 h 459"/>
                <a:gd name="T10" fmla="*/ 30 w 378"/>
                <a:gd name="T11" fmla="*/ 235 h 459"/>
                <a:gd name="T12" fmla="*/ 14 w 378"/>
                <a:gd name="T13" fmla="*/ 221 h 459"/>
                <a:gd name="T14" fmla="*/ 3 w 378"/>
                <a:gd name="T15" fmla="*/ 201 h 459"/>
                <a:gd name="T16" fmla="*/ 0 w 378"/>
                <a:gd name="T17" fmla="*/ 181 h 459"/>
                <a:gd name="T18" fmla="*/ 0 w 378"/>
                <a:gd name="T19" fmla="*/ 81 h 459"/>
                <a:gd name="T20" fmla="*/ 3 w 378"/>
                <a:gd name="T21" fmla="*/ 63 h 459"/>
                <a:gd name="T22" fmla="*/ 14 w 378"/>
                <a:gd name="T23" fmla="*/ 40 h 459"/>
                <a:gd name="T24" fmla="*/ 30 w 378"/>
                <a:gd name="T25" fmla="*/ 28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03 w 378"/>
                <a:gd name="T35" fmla="*/ 0 h 459"/>
                <a:gd name="T36" fmla="*/ 239 w 378"/>
                <a:gd name="T37" fmla="*/ 4 h 459"/>
                <a:gd name="T38" fmla="*/ 271 w 378"/>
                <a:gd name="T39" fmla="*/ 13 h 459"/>
                <a:gd name="T40" fmla="*/ 299 w 378"/>
                <a:gd name="T41" fmla="*/ 28 h 459"/>
                <a:gd name="T42" fmla="*/ 318 w 378"/>
                <a:gd name="T43" fmla="*/ 28 h 459"/>
                <a:gd name="T44" fmla="*/ 335 w 378"/>
                <a:gd name="T45" fmla="*/ 46 h 459"/>
                <a:gd name="T46" fmla="*/ 344 w 378"/>
                <a:gd name="T47" fmla="*/ 66 h 459"/>
                <a:gd name="T48" fmla="*/ 346 w 378"/>
                <a:gd name="T49" fmla="*/ 83 h 459"/>
                <a:gd name="T50" fmla="*/ 346 w 378"/>
                <a:gd name="T51" fmla="*/ 179 h 459"/>
                <a:gd name="T52" fmla="*/ 344 w 378"/>
                <a:gd name="T53" fmla="*/ 197 h 459"/>
                <a:gd name="T54" fmla="*/ 335 w 378"/>
                <a:gd name="T55" fmla="*/ 218 h 459"/>
                <a:gd name="T56" fmla="*/ 318 w 378"/>
                <a:gd name="T57" fmla="*/ 233 h 459"/>
                <a:gd name="T58" fmla="*/ 299 w 378"/>
                <a:gd name="T59" fmla="*/ 246 h 459"/>
                <a:gd name="T60" fmla="*/ 271 w 378"/>
                <a:gd name="T61" fmla="*/ 254 h 459"/>
                <a:gd name="T62" fmla="*/ 239 w 378"/>
                <a:gd name="T63" fmla="*/ 258 h 459"/>
                <a:gd name="T64" fmla="*/ 203 w 378"/>
                <a:gd name="T65" fmla="*/ 261 h 459"/>
                <a:gd name="T66" fmla="*/ 279 w 378"/>
                <a:gd name="T67" fmla="*/ 78 h 459"/>
                <a:gd name="T68" fmla="*/ 277 w 378"/>
                <a:gd name="T69" fmla="*/ 68 h 459"/>
                <a:gd name="T70" fmla="*/ 271 w 378"/>
                <a:gd name="T71" fmla="*/ 59 h 459"/>
                <a:gd name="T72" fmla="*/ 264 w 378"/>
                <a:gd name="T73" fmla="*/ 46 h 459"/>
                <a:gd name="T74" fmla="*/ 252 w 378"/>
                <a:gd name="T75" fmla="*/ 33 h 459"/>
                <a:gd name="T76" fmla="*/ 235 w 378"/>
                <a:gd name="T77" fmla="*/ 28 h 459"/>
                <a:gd name="T78" fmla="*/ 214 w 378"/>
                <a:gd name="T79" fmla="*/ 28 h 459"/>
                <a:gd name="T80" fmla="*/ 135 w 378"/>
                <a:gd name="T81" fmla="*/ 28 h 459"/>
                <a:gd name="T82" fmla="*/ 114 w 378"/>
                <a:gd name="T83" fmla="*/ 28 h 459"/>
                <a:gd name="T84" fmla="*/ 97 w 378"/>
                <a:gd name="T85" fmla="*/ 33 h 459"/>
                <a:gd name="T86" fmla="*/ 83 w 378"/>
                <a:gd name="T87" fmla="*/ 46 h 459"/>
                <a:gd name="T88" fmla="*/ 74 w 378"/>
                <a:gd name="T89" fmla="*/ 58 h 459"/>
                <a:gd name="T90" fmla="*/ 70 w 378"/>
                <a:gd name="T91" fmla="*/ 67 h 459"/>
                <a:gd name="T92" fmla="*/ 68 w 378"/>
                <a:gd name="T93" fmla="*/ 78 h 459"/>
                <a:gd name="T94" fmla="*/ 68 w 378"/>
                <a:gd name="T95" fmla="*/ 185 h 459"/>
                <a:gd name="T96" fmla="*/ 70 w 378"/>
                <a:gd name="T97" fmla="*/ 196 h 459"/>
                <a:gd name="T98" fmla="*/ 74 w 378"/>
                <a:gd name="T99" fmla="*/ 208 h 459"/>
                <a:gd name="T100" fmla="*/ 83 w 378"/>
                <a:gd name="T101" fmla="*/ 218 h 459"/>
                <a:gd name="T102" fmla="*/ 97 w 378"/>
                <a:gd name="T103" fmla="*/ 225 h 459"/>
                <a:gd name="T104" fmla="*/ 114 w 378"/>
                <a:gd name="T105" fmla="*/ 229 h 459"/>
                <a:gd name="T106" fmla="*/ 135 w 378"/>
                <a:gd name="T107" fmla="*/ 231 h 459"/>
                <a:gd name="T108" fmla="*/ 214 w 378"/>
                <a:gd name="T109" fmla="*/ 231 h 459"/>
                <a:gd name="T110" fmla="*/ 235 w 378"/>
                <a:gd name="T111" fmla="*/ 229 h 459"/>
                <a:gd name="T112" fmla="*/ 252 w 378"/>
                <a:gd name="T113" fmla="*/ 224 h 459"/>
                <a:gd name="T114" fmla="*/ 264 w 378"/>
                <a:gd name="T115" fmla="*/ 217 h 459"/>
                <a:gd name="T116" fmla="*/ 271 w 378"/>
                <a:gd name="T117" fmla="*/ 207 h 459"/>
                <a:gd name="T118" fmla="*/ 277 w 378"/>
                <a:gd name="T119" fmla="*/ 196 h 459"/>
                <a:gd name="T120" fmla="*/ 279 w 378"/>
                <a:gd name="T121" fmla="*/ 186 h 459"/>
                <a:gd name="T122" fmla="*/ 279 w 378"/>
                <a:gd name="T123" fmla="*/ 78 h 4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3" name="Freeform 140"/>
            <p:cNvSpPr>
              <a:spLocks noChangeAspect="1"/>
            </p:cNvSpPr>
            <p:nvPr/>
          </p:nvSpPr>
          <p:spPr bwMode="auto">
            <a:xfrm>
              <a:off x="4719" y="10020"/>
              <a:ext cx="367" cy="441"/>
            </a:xfrm>
            <a:custGeom>
              <a:avLst/>
              <a:gdLst>
                <a:gd name="T0" fmla="*/ 496 w 361"/>
                <a:gd name="T1" fmla="*/ 271 h 448"/>
                <a:gd name="T2" fmla="*/ 496 w 361"/>
                <a:gd name="T3" fmla="*/ 69 h 448"/>
                <a:gd name="T4" fmla="*/ 489 w 361"/>
                <a:gd name="T5" fmla="*/ 55 h 448"/>
                <a:gd name="T6" fmla="*/ 474 w 361"/>
                <a:gd name="T7" fmla="*/ 42 h 448"/>
                <a:gd name="T8" fmla="*/ 453 w 361"/>
                <a:gd name="T9" fmla="*/ 35 h 448"/>
                <a:gd name="T10" fmla="*/ 428 w 361"/>
                <a:gd name="T11" fmla="*/ 32 h 448"/>
                <a:gd name="T12" fmla="*/ 400 w 361"/>
                <a:gd name="T13" fmla="*/ 32 h 448"/>
                <a:gd name="T14" fmla="*/ 283 w 361"/>
                <a:gd name="T15" fmla="*/ 32 h 448"/>
                <a:gd name="T16" fmla="*/ 227 w 361"/>
                <a:gd name="T17" fmla="*/ 32 h 448"/>
                <a:gd name="T18" fmla="*/ 179 w 361"/>
                <a:gd name="T19" fmla="*/ 33 h 448"/>
                <a:gd name="T20" fmla="*/ 139 w 361"/>
                <a:gd name="T21" fmla="*/ 37 h 448"/>
                <a:gd name="T22" fmla="*/ 107 w 361"/>
                <a:gd name="T23" fmla="*/ 40 h 448"/>
                <a:gd name="T24" fmla="*/ 107 w 361"/>
                <a:gd name="T25" fmla="*/ 271 h 448"/>
                <a:gd name="T26" fmla="*/ 0 w 361"/>
                <a:gd name="T27" fmla="*/ 271 h 448"/>
                <a:gd name="T28" fmla="*/ 0 w 361"/>
                <a:gd name="T29" fmla="*/ 9 h 448"/>
                <a:gd name="T30" fmla="*/ 99 w 361"/>
                <a:gd name="T31" fmla="*/ 9 h 448"/>
                <a:gd name="T32" fmla="*/ 107 w 361"/>
                <a:gd name="T33" fmla="*/ 32 h 448"/>
                <a:gd name="T34" fmla="*/ 158 w 361"/>
                <a:gd name="T35" fmla="*/ 22 h 448"/>
                <a:gd name="T36" fmla="*/ 202 w 361"/>
                <a:gd name="T37" fmla="*/ 9 h 448"/>
                <a:gd name="T38" fmla="*/ 260 w 361"/>
                <a:gd name="T39" fmla="*/ 2 h 448"/>
                <a:gd name="T40" fmla="*/ 307 w 361"/>
                <a:gd name="T41" fmla="*/ 0 h 448"/>
                <a:gd name="T42" fmla="*/ 421 w 361"/>
                <a:gd name="T43" fmla="*/ 0 h 448"/>
                <a:gd name="T44" fmla="*/ 466 w 361"/>
                <a:gd name="T45" fmla="*/ 2 h 448"/>
                <a:gd name="T46" fmla="*/ 501 w 361"/>
                <a:gd name="T47" fmla="*/ 6 h 448"/>
                <a:gd name="T48" fmla="*/ 539 w 361"/>
                <a:gd name="T49" fmla="*/ 15 h 448"/>
                <a:gd name="T50" fmla="*/ 567 w 361"/>
                <a:gd name="T51" fmla="*/ 29 h 448"/>
                <a:gd name="T52" fmla="*/ 590 w 361"/>
                <a:gd name="T53" fmla="*/ 32 h 448"/>
                <a:gd name="T54" fmla="*/ 606 w 361"/>
                <a:gd name="T55" fmla="*/ 39 h 448"/>
                <a:gd name="T56" fmla="*/ 610 w 361"/>
                <a:gd name="T57" fmla="*/ 65 h 448"/>
                <a:gd name="T58" fmla="*/ 610 w 361"/>
                <a:gd name="T59" fmla="*/ 271 h 448"/>
                <a:gd name="T60" fmla="*/ 496 w 361"/>
                <a:gd name="T61" fmla="*/ 271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4" name="Freeform 141"/>
            <p:cNvSpPr>
              <a:spLocks noChangeAspect="1"/>
            </p:cNvSpPr>
            <p:nvPr/>
          </p:nvSpPr>
          <p:spPr bwMode="auto">
            <a:xfrm>
              <a:off x="5232" y="10020"/>
              <a:ext cx="607" cy="441"/>
            </a:xfrm>
            <a:custGeom>
              <a:avLst/>
              <a:gdLst>
                <a:gd name="T0" fmla="*/ 509 w 608"/>
                <a:gd name="T1" fmla="*/ 271 h 448"/>
                <a:gd name="T2" fmla="*/ 509 w 608"/>
                <a:gd name="T3" fmla="*/ 69 h 448"/>
                <a:gd name="T4" fmla="*/ 505 w 608"/>
                <a:gd name="T5" fmla="*/ 55 h 448"/>
                <a:gd name="T6" fmla="*/ 496 w 608"/>
                <a:gd name="T7" fmla="*/ 42 h 448"/>
                <a:gd name="T8" fmla="*/ 484 w 608"/>
                <a:gd name="T9" fmla="*/ 35 h 448"/>
                <a:gd name="T10" fmla="*/ 469 w 608"/>
                <a:gd name="T11" fmla="*/ 32 h 448"/>
                <a:gd name="T12" fmla="*/ 453 w 608"/>
                <a:gd name="T13" fmla="*/ 32 h 448"/>
                <a:gd name="T14" fmla="*/ 408 w 608"/>
                <a:gd name="T15" fmla="*/ 32 h 448"/>
                <a:gd name="T16" fmla="*/ 375 w 608"/>
                <a:gd name="T17" fmla="*/ 32 h 448"/>
                <a:gd name="T18" fmla="*/ 346 w 608"/>
                <a:gd name="T19" fmla="*/ 33 h 448"/>
                <a:gd name="T20" fmla="*/ 323 w 608"/>
                <a:gd name="T21" fmla="*/ 37 h 448"/>
                <a:gd name="T22" fmla="*/ 306 w 608"/>
                <a:gd name="T23" fmla="*/ 40 h 448"/>
                <a:gd name="T24" fmla="*/ 306 w 608"/>
                <a:gd name="T25" fmla="*/ 271 h 448"/>
                <a:gd name="T26" fmla="*/ 270 w 608"/>
                <a:gd name="T27" fmla="*/ 271 h 448"/>
                <a:gd name="T28" fmla="*/ 270 w 608"/>
                <a:gd name="T29" fmla="*/ 69 h 448"/>
                <a:gd name="T30" fmla="*/ 268 w 608"/>
                <a:gd name="T31" fmla="*/ 55 h 448"/>
                <a:gd name="T32" fmla="*/ 259 w 608"/>
                <a:gd name="T33" fmla="*/ 42 h 448"/>
                <a:gd name="T34" fmla="*/ 246 w 608"/>
                <a:gd name="T35" fmla="*/ 35 h 448"/>
                <a:gd name="T36" fmla="*/ 230 w 608"/>
                <a:gd name="T37" fmla="*/ 32 h 448"/>
                <a:gd name="T38" fmla="*/ 214 w 608"/>
                <a:gd name="T39" fmla="*/ 32 h 448"/>
                <a:gd name="T40" fmla="*/ 165 w 608"/>
                <a:gd name="T41" fmla="*/ 32 h 448"/>
                <a:gd name="T42" fmla="*/ 127 w 608"/>
                <a:gd name="T43" fmla="*/ 32 h 448"/>
                <a:gd name="T44" fmla="*/ 94 w 608"/>
                <a:gd name="T45" fmla="*/ 35 h 448"/>
                <a:gd name="T46" fmla="*/ 67 w 608"/>
                <a:gd name="T47" fmla="*/ 40 h 448"/>
                <a:gd name="T48" fmla="*/ 67 w 608"/>
                <a:gd name="T49" fmla="*/ 271 h 448"/>
                <a:gd name="T50" fmla="*/ 0 w 608"/>
                <a:gd name="T51" fmla="*/ 271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32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04 w 608"/>
                <a:gd name="T75" fmla="*/ 31 h 448"/>
                <a:gd name="T76" fmla="*/ 304 w 608"/>
                <a:gd name="T77" fmla="*/ 32 h 448"/>
                <a:gd name="T78" fmla="*/ 314 w 608"/>
                <a:gd name="T79" fmla="*/ 32 h 448"/>
                <a:gd name="T80" fmla="*/ 337 w 608"/>
                <a:gd name="T81" fmla="*/ 18 h 448"/>
                <a:gd name="T82" fmla="*/ 364 w 608"/>
                <a:gd name="T83" fmla="*/ 7 h 448"/>
                <a:gd name="T84" fmla="*/ 393 w 608"/>
                <a:gd name="T85" fmla="*/ 2 h 448"/>
                <a:gd name="T86" fmla="*/ 424 w 608"/>
                <a:gd name="T87" fmla="*/ 0 h 448"/>
                <a:gd name="T88" fmla="*/ 466 w 608"/>
                <a:gd name="T89" fmla="*/ 0 h 448"/>
                <a:gd name="T90" fmla="*/ 489 w 608"/>
                <a:gd name="T91" fmla="*/ 2 h 448"/>
                <a:gd name="T92" fmla="*/ 513 w 608"/>
                <a:gd name="T93" fmla="*/ 6 h 448"/>
                <a:gd name="T94" fmla="*/ 532 w 608"/>
                <a:gd name="T95" fmla="*/ 15 h 448"/>
                <a:gd name="T96" fmla="*/ 551 w 608"/>
                <a:gd name="T97" fmla="*/ 29 h 448"/>
                <a:gd name="T98" fmla="*/ 565 w 608"/>
                <a:gd name="T99" fmla="*/ 32 h 448"/>
                <a:gd name="T100" fmla="*/ 572 w 608"/>
                <a:gd name="T101" fmla="*/ 39 h 448"/>
                <a:gd name="T102" fmla="*/ 576 w 608"/>
                <a:gd name="T103" fmla="*/ 65 h 448"/>
                <a:gd name="T104" fmla="*/ 576 w 608"/>
                <a:gd name="T105" fmla="*/ 271 h 448"/>
                <a:gd name="T106" fmla="*/ 509 w 608"/>
                <a:gd name="T107" fmla="*/ 271 h 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5" name="Freeform 142"/>
            <p:cNvSpPr>
              <a:spLocks noChangeAspect="1" noEditPoints="1"/>
            </p:cNvSpPr>
            <p:nvPr/>
          </p:nvSpPr>
          <p:spPr bwMode="auto">
            <a:xfrm>
              <a:off x="5986" y="9841"/>
              <a:ext cx="63" cy="619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8 w 67"/>
                <a:gd name="T5" fmla="*/ 0 h 617"/>
                <a:gd name="T6" fmla="*/ 8 w 67"/>
                <a:gd name="T7" fmla="*/ 84 h 617"/>
                <a:gd name="T8" fmla="*/ 0 w 67"/>
                <a:gd name="T9" fmla="*/ 84 h 617"/>
                <a:gd name="T10" fmla="*/ 0 w 67"/>
                <a:gd name="T11" fmla="*/ 681 h 617"/>
                <a:gd name="T12" fmla="*/ 0 w 67"/>
                <a:gd name="T13" fmla="*/ 210 h 617"/>
                <a:gd name="T14" fmla="*/ 8 w 67"/>
                <a:gd name="T15" fmla="*/ 210 h 617"/>
                <a:gd name="T16" fmla="*/ 8 w 67"/>
                <a:gd name="T17" fmla="*/ 681 h 617"/>
                <a:gd name="T18" fmla="*/ 0 w 67"/>
                <a:gd name="T19" fmla="*/ 681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6" name="Freeform 143"/>
            <p:cNvSpPr>
              <a:spLocks noChangeAspect="1" noEditPoints="1"/>
            </p:cNvSpPr>
            <p:nvPr/>
          </p:nvSpPr>
          <p:spPr bwMode="auto">
            <a:xfrm>
              <a:off x="6185" y="9841"/>
              <a:ext cx="356" cy="629"/>
            </a:xfrm>
            <a:custGeom>
              <a:avLst/>
              <a:gdLst>
                <a:gd name="T0" fmla="*/ 235 w 359"/>
                <a:gd name="T1" fmla="*/ 649 h 628"/>
                <a:gd name="T2" fmla="*/ 230 w 359"/>
                <a:gd name="T3" fmla="*/ 616 h 628"/>
                <a:gd name="T4" fmla="*/ 203 w 359"/>
                <a:gd name="T5" fmla="*/ 638 h 628"/>
                <a:gd name="T6" fmla="*/ 176 w 359"/>
                <a:gd name="T7" fmla="*/ 651 h 628"/>
                <a:gd name="T8" fmla="*/ 161 w 359"/>
                <a:gd name="T9" fmla="*/ 658 h 628"/>
                <a:gd name="T10" fmla="*/ 143 w 359"/>
                <a:gd name="T11" fmla="*/ 660 h 628"/>
                <a:gd name="T12" fmla="*/ 72 w 359"/>
                <a:gd name="T13" fmla="*/ 660 h 628"/>
                <a:gd name="T14" fmla="*/ 59 w 359"/>
                <a:gd name="T15" fmla="*/ 658 h 628"/>
                <a:gd name="T16" fmla="*/ 59 w 359"/>
                <a:gd name="T17" fmla="*/ 652 h 628"/>
                <a:gd name="T18" fmla="*/ 43 w 359"/>
                <a:gd name="T19" fmla="*/ 645 h 628"/>
                <a:gd name="T20" fmla="*/ 25 w 359"/>
                <a:gd name="T21" fmla="*/ 631 h 628"/>
                <a:gd name="T22" fmla="*/ 12 w 359"/>
                <a:gd name="T23" fmla="*/ 613 h 628"/>
                <a:gd name="T24" fmla="*/ 1 w 359"/>
                <a:gd name="T25" fmla="*/ 589 h 628"/>
                <a:gd name="T26" fmla="*/ 0 w 359"/>
                <a:gd name="T27" fmla="*/ 559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59 w 359"/>
                <a:gd name="T39" fmla="*/ 180 h 628"/>
                <a:gd name="T40" fmla="*/ 62 w 359"/>
                <a:gd name="T41" fmla="*/ 171 h 628"/>
                <a:gd name="T42" fmla="*/ 92 w 359"/>
                <a:gd name="T43" fmla="*/ 169 h 628"/>
                <a:gd name="T44" fmla="*/ 151 w 359"/>
                <a:gd name="T45" fmla="*/ 169 h 628"/>
                <a:gd name="T46" fmla="*/ 166 w 359"/>
                <a:gd name="T47" fmla="*/ 171 h 628"/>
                <a:gd name="T48" fmla="*/ 183 w 359"/>
                <a:gd name="T49" fmla="*/ 180 h 628"/>
                <a:gd name="T50" fmla="*/ 209 w 359"/>
                <a:gd name="T51" fmla="*/ 191 h 628"/>
                <a:gd name="T52" fmla="*/ 228 w 359"/>
                <a:gd name="T53" fmla="*/ 207 h 628"/>
                <a:gd name="T54" fmla="*/ 228 w 359"/>
                <a:gd name="T55" fmla="*/ 0 h 628"/>
                <a:gd name="T56" fmla="*/ 275 w 359"/>
                <a:gd name="T57" fmla="*/ 0 h 628"/>
                <a:gd name="T58" fmla="*/ 275 w 359"/>
                <a:gd name="T59" fmla="*/ 649 h 628"/>
                <a:gd name="T60" fmla="*/ 235 w 359"/>
                <a:gd name="T61" fmla="*/ 649 h 628"/>
                <a:gd name="T62" fmla="*/ 228 w 359"/>
                <a:gd name="T63" fmla="*/ 256 h 628"/>
                <a:gd name="T64" fmla="*/ 210 w 359"/>
                <a:gd name="T65" fmla="*/ 247 h 628"/>
                <a:gd name="T66" fmla="*/ 185 w 359"/>
                <a:gd name="T67" fmla="*/ 238 h 628"/>
                <a:gd name="T68" fmla="*/ 166 w 359"/>
                <a:gd name="T69" fmla="*/ 231 h 628"/>
                <a:gd name="T70" fmla="*/ 147 w 359"/>
                <a:gd name="T71" fmla="*/ 229 h 628"/>
                <a:gd name="T72" fmla="*/ 85 w 359"/>
                <a:gd name="T73" fmla="*/ 229 h 628"/>
                <a:gd name="T74" fmla="*/ 74 w 359"/>
                <a:gd name="T75" fmla="*/ 229 h 628"/>
                <a:gd name="T76" fmla="*/ 62 w 359"/>
                <a:gd name="T77" fmla="*/ 232 h 628"/>
                <a:gd name="T78" fmla="*/ 59 w 359"/>
                <a:gd name="T79" fmla="*/ 240 h 628"/>
                <a:gd name="T80" fmla="*/ 59 w 359"/>
                <a:gd name="T81" fmla="*/ 252 h 628"/>
                <a:gd name="T82" fmla="*/ 59 w 359"/>
                <a:gd name="T83" fmla="*/ 268 h 628"/>
                <a:gd name="T84" fmla="*/ 59 w 359"/>
                <a:gd name="T85" fmla="*/ 290 h 628"/>
                <a:gd name="T86" fmla="*/ 59 w 359"/>
                <a:gd name="T87" fmla="*/ 544 h 628"/>
                <a:gd name="T88" fmla="*/ 59 w 359"/>
                <a:gd name="T89" fmla="*/ 566 h 628"/>
                <a:gd name="T90" fmla="*/ 59 w 359"/>
                <a:gd name="T91" fmla="*/ 582 h 628"/>
                <a:gd name="T92" fmla="*/ 59 w 359"/>
                <a:gd name="T93" fmla="*/ 591 h 628"/>
                <a:gd name="T94" fmla="*/ 69 w 359"/>
                <a:gd name="T95" fmla="*/ 596 h 628"/>
                <a:gd name="T96" fmla="*/ 81 w 359"/>
                <a:gd name="T97" fmla="*/ 598 h 628"/>
                <a:gd name="T98" fmla="*/ 96 w 359"/>
                <a:gd name="T99" fmla="*/ 598 h 628"/>
                <a:gd name="T100" fmla="*/ 147 w 359"/>
                <a:gd name="T101" fmla="*/ 598 h 628"/>
                <a:gd name="T102" fmla="*/ 166 w 359"/>
                <a:gd name="T103" fmla="*/ 596 h 628"/>
                <a:gd name="T104" fmla="*/ 185 w 359"/>
                <a:gd name="T105" fmla="*/ 593 h 628"/>
                <a:gd name="T106" fmla="*/ 210 w 359"/>
                <a:gd name="T107" fmla="*/ 587 h 628"/>
                <a:gd name="T108" fmla="*/ 228 w 359"/>
                <a:gd name="T109" fmla="*/ 584 h 628"/>
                <a:gd name="T110" fmla="*/ 228 w 359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7" name="Freeform 144"/>
            <p:cNvSpPr>
              <a:spLocks noChangeAspect="1"/>
            </p:cNvSpPr>
            <p:nvPr/>
          </p:nvSpPr>
          <p:spPr bwMode="auto">
            <a:xfrm>
              <a:off x="6635" y="9904"/>
              <a:ext cx="293" cy="567"/>
            </a:xfrm>
            <a:custGeom>
              <a:avLst/>
              <a:gdLst>
                <a:gd name="T0" fmla="*/ 141 w 296"/>
                <a:gd name="T1" fmla="*/ 505 h 569"/>
                <a:gd name="T2" fmla="*/ 126 w 296"/>
                <a:gd name="T3" fmla="*/ 503 h 569"/>
                <a:gd name="T4" fmla="*/ 109 w 296"/>
                <a:gd name="T5" fmla="*/ 499 h 569"/>
                <a:gd name="T6" fmla="*/ 87 w 296"/>
                <a:gd name="T7" fmla="*/ 490 h 569"/>
                <a:gd name="T8" fmla="*/ 69 w 296"/>
                <a:gd name="T9" fmla="*/ 479 h 569"/>
                <a:gd name="T10" fmla="*/ 57 w 296"/>
                <a:gd name="T11" fmla="*/ 461 h 569"/>
                <a:gd name="T12" fmla="*/ 49 w 296"/>
                <a:gd name="T13" fmla="*/ 440 h 569"/>
                <a:gd name="T14" fmla="*/ 49 w 296"/>
                <a:gd name="T15" fmla="*/ 418 h 569"/>
                <a:gd name="T16" fmla="*/ 49 w 296"/>
                <a:gd name="T17" fmla="*/ 150 h 569"/>
                <a:gd name="T18" fmla="*/ 0 w 296"/>
                <a:gd name="T19" fmla="*/ 150 h 569"/>
                <a:gd name="T20" fmla="*/ 0 w 296"/>
                <a:gd name="T21" fmla="*/ 132 h 569"/>
                <a:gd name="T22" fmla="*/ 49 w 296"/>
                <a:gd name="T23" fmla="*/ 132 h 569"/>
                <a:gd name="T24" fmla="*/ 49 w 296"/>
                <a:gd name="T25" fmla="*/ 9 h 569"/>
                <a:gd name="T26" fmla="*/ 113 w 296"/>
                <a:gd name="T27" fmla="*/ 0 h 569"/>
                <a:gd name="T28" fmla="*/ 113 w 296"/>
                <a:gd name="T29" fmla="*/ 132 h 569"/>
                <a:gd name="T30" fmla="*/ 215 w 296"/>
                <a:gd name="T31" fmla="*/ 132 h 569"/>
                <a:gd name="T32" fmla="*/ 215 w 296"/>
                <a:gd name="T33" fmla="*/ 150 h 569"/>
                <a:gd name="T34" fmla="*/ 113 w 296"/>
                <a:gd name="T35" fmla="*/ 150 h 569"/>
                <a:gd name="T36" fmla="*/ 113 w 296"/>
                <a:gd name="T37" fmla="*/ 413 h 569"/>
                <a:gd name="T38" fmla="*/ 113 w 296"/>
                <a:gd name="T39" fmla="*/ 418 h 569"/>
                <a:gd name="T40" fmla="*/ 114 w 296"/>
                <a:gd name="T41" fmla="*/ 424 h 569"/>
                <a:gd name="T42" fmla="*/ 117 w 296"/>
                <a:gd name="T43" fmla="*/ 432 h 569"/>
                <a:gd name="T44" fmla="*/ 120 w 296"/>
                <a:gd name="T45" fmla="*/ 441 h 569"/>
                <a:gd name="T46" fmla="*/ 127 w 296"/>
                <a:gd name="T47" fmla="*/ 447 h 569"/>
                <a:gd name="T48" fmla="*/ 135 w 296"/>
                <a:gd name="T49" fmla="*/ 449 h 569"/>
                <a:gd name="T50" fmla="*/ 215 w 296"/>
                <a:gd name="T51" fmla="*/ 449 h 569"/>
                <a:gd name="T52" fmla="*/ 215 w 296"/>
                <a:gd name="T53" fmla="*/ 487 h 569"/>
                <a:gd name="T54" fmla="*/ 202 w 296"/>
                <a:gd name="T55" fmla="*/ 494 h 569"/>
                <a:gd name="T56" fmla="*/ 185 w 296"/>
                <a:gd name="T57" fmla="*/ 499 h 569"/>
                <a:gd name="T58" fmla="*/ 160 w 296"/>
                <a:gd name="T59" fmla="*/ 503 h 569"/>
                <a:gd name="T60" fmla="*/ 141 w 296"/>
                <a:gd name="T61" fmla="*/ 505 h 5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8" name="Freeform 145"/>
            <p:cNvSpPr>
              <a:spLocks noChangeAspect="1" noEditPoints="1"/>
            </p:cNvSpPr>
            <p:nvPr/>
          </p:nvSpPr>
          <p:spPr bwMode="auto">
            <a:xfrm>
              <a:off x="6928" y="9841"/>
              <a:ext cx="199" cy="808"/>
            </a:xfrm>
            <a:custGeom>
              <a:avLst/>
              <a:gdLst>
                <a:gd name="T0" fmla="*/ 35 w 202"/>
                <a:gd name="T1" fmla="*/ 978 h 803"/>
                <a:gd name="T2" fmla="*/ 33 w 202"/>
                <a:gd name="T3" fmla="*/ 978 h 803"/>
                <a:gd name="T4" fmla="*/ 33 w 202"/>
                <a:gd name="T5" fmla="*/ 976 h 803"/>
                <a:gd name="T6" fmla="*/ 20 w 202"/>
                <a:gd name="T7" fmla="*/ 974 h 803"/>
                <a:gd name="T8" fmla="*/ 0 w 202"/>
                <a:gd name="T9" fmla="*/ 968 h 803"/>
                <a:gd name="T10" fmla="*/ 0 w 202"/>
                <a:gd name="T11" fmla="*/ 911 h 803"/>
                <a:gd name="T12" fmla="*/ 33 w 202"/>
                <a:gd name="T13" fmla="*/ 911 h 803"/>
                <a:gd name="T14" fmla="*/ 46 w 202"/>
                <a:gd name="T15" fmla="*/ 911 h 803"/>
                <a:gd name="T16" fmla="*/ 64 w 202"/>
                <a:gd name="T17" fmla="*/ 906 h 803"/>
                <a:gd name="T18" fmla="*/ 73 w 202"/>
                <a:gd name="T19" fmla="*/ 898 h 803"/>
                <a:gd name="T20" fmla="*/ 79 w 202"/>
                <a:gd name="T21" fmla="*/ 887 h 803"/>
                <a:gd name="T22" fmla="*/ 83 w 202"/>
                <a:gd name="T23" fmla="*/ 868 h 803"/>
                <a:gd name="T24" fmla="*/ 85 w 202"/>
                <a:gd name="T25" fmla="*/ 840 h 803"/>
                <a:gd name="T26" fmla="*/ 86 w 202"/>
                <a:gd name="T27" fmla="*/ 804 h 803"/>
                <a:gd name="T28" fmla="*/ 86 w 202"/>
                <a:gd name="T29" fmla="*/ 210 h 803"/>
                <a:gd name="T30" fmla="*/ 126 w 202"/>
                <a:gd name="T31" fmla="*/ 210 h 803"/>
                <a:gd name="T32" fmla="*/ 126 w 202"/>
                <a:gd name="T33" fmla="*/ 809 h 803"/>
                <a:gd name="T34" fmla="*/ 126 w 202"/>
                <a:gd name="T35" fmla="*/ 854 h 803"/>
                <a:gd name="T36" fmla="*/ 120 w 202"/>
                <a:gd name="T37" fmla="*/ 891 h 803"/>
                <a:gd name="T38" fmla="*/ 112 w 202"/>
                <a:gd name="T39" fmla="*/ 920 h 803"/>
                <a:gd name="T40" fmla="*/ 102 w 202"/>
                <a:gd name="T41" fmla="*/ 941 h 803"/>
                <a:gd name="T42" fmla="*/ 91 w 202"/>
                <a:gd name="T43" fmla="*/ 958 h 803"/>
                <a:gd name="T44" fmla="*/ 80 w 202"/>
                <a:gd name="T45" fmla="*/ 969 h 803"/>
                <a:gd name="T46" fmla="*/ 64 w 202"/>
                <a:gd name="T47" fmla="*/ 976 h 803"/>
                <a:gd name="T48" fmla="*/ 35 w 202"/>
                <a:gd name="T49" fmla="*/ 978 h 803"/>
                <a:gd name="T50" fmla="*/ 86 w 202"/>
                <a:gd name="T51" fmla="*/ 116 h 803"/>
                <a:gd name="T52" fmla="*/ 86 w 202"/>
                <a:gd name="T53" fmla="*/ 0 h 803"/>
                <a:gd name="T54" fmla="*/ 126 w 202"/>
                <a:gd name="T55" fmla="*/ 0 h 803"/>
                <a:gd name="T56" fmla="*/ 126 w 202"/>
                <a:gd name="T57" fmla="*/ 116 h 803"/>
                <a:gd name="T58" fmla="*/ 86 w 202"/>
                <a:gd name="T59" fmla="*/ 116 h 8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9" name="Freeform 146"/>
            <p:cNvSpPr>
              <a:spLocks noChangeAspect="1"/>
            </p:cNvSpPr>
            <p:nvPr/>
          </p:nvSpPr>
          <p:spPr bwMode="auto">
            <a:xfrm>
              <a:off x="7221" y="10020"/>
              <a:ext cx="398" cy="619"/>
            </a:xfrm>
            <a:custGeom>
              <a:avLst/>
              <a:gdLst>
                <a:gd name="T0" fmla="*/ 232 w 394"/>
                <a:gd name="T1" fmla="*/ 681 h 617"/>
                <a:gd name="T2" fmla="*/ 135 w 394"/>
                <a:gd name="T3" fmla="*/ 681 h 617"/>
                <a:gd name="T4" fmla="*/ 238 w 394"/>
                <a:gd name="T5" fmla="*/ 465 h 617"/>
                <a:gd name="T6" fmla="*/ 0 w 394"/>
                <a:gd name="T7" fmla="*/ 0 h 617"/>
                <a:gd name="T8" fmla="*/ 104 w 394"/>
                <a:gd name="T9" fmla="*/ 0 h 617"/>
                <a:gd name="T10" fmla="*/ 281 w 394"/>
                <a:gd name="T11" fmla="*/ 377 h 617"/>
                <a:gd name="T12" fmla="*/ 284 w 394"/>
                <a:gd name="T13" fmla="*/ 377 h 617"/>
                <a:gd name="T14" fmla="*/ 452 w 394"/>
                <a:gd name="T15" fmla="*/ 0 h 617"/>
                <a:gd name="T16" fmla="*/ 541 w 394"/>
                <a:gd name="T17" fmla="*/ 0 h 617"/>
                <a:gd name="T18" fmla="*/ 232 w 394"/>
                <a:gd name="T19" fmla="*/ 681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0" name="Rectangle 147"/>
            <p:cNvSpPr>
              <a:spLocks noChangeAspect="1" noChangeArrowheads="1"/>
            </p:cNvSpPr>
            <p:nvPr/>
          </p:nvSpPr>
          <p:spPr bwMode="auto">
            <a:xfrm>
              <a:off x="7714" y="9841"/>
              <a:ext cx="63" cy="619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071" name="Rectangle 148"/>
            <p:cNvSpPr>
              <a:spLocks noChangeAspect="1" noChangeArrowheads="1"/>
            </p:cNvSpPr>
            <p:nvPr/>
          </p:nvSpPr>
          <p:spPr bwMode="auto">
            <a:xfrm>
              <a:off x="7934" y="9841"/>
              <a:ext cx="63" cy="619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072" name="Freeform 149"/>
            <p:cNvSpPr>
              <a:spLocks noChangeAspect="1" noEditPoints="1"/>
            </p:cNvSpPr>
            <p:nvPr/>
          </p:nvSpPr>
          <p:spPr bwMode="auto">
            <a:xfrm>
              <a:off x="8112" y="10020"/>
              <a:ext cx="367" cy="451"/>
            </a:xfrm>
            <a:custGeom>
              <a:avLst/>
              <a:gdLst>
                <a:gd name="T0" fmla="*/ 336 w 366"/>
                <a:gd name="T1" fmla="*/ 250 h 459"/>
                <a:gd name="T2" fmla="*/ 334 w 366"/>
                <a:gd name="T3" fmla="*/ 241 h 459"/>
                <a:gd name="T4" fmla="*/ 331 w 366"/>
                <a:gd name="T5" fmla="*/ 232 h 459"/>
                <a:gd name="T6" fmla="*/ 305 w 366"/>
                <a:gd name="T7" fmla="*/ 249 h 459"/>
                <a:gd name="T8" fmla="*/ 262 w 366"/>
                <a:gd name="T9" fmla="*/ 258 h 459"/>
                <a:gd name="T10" fmla="*/ 114 w 366"/>
                <a:gd name="T11" fmla="*/ 261 h 459"/>
                <a:gd name="T12" fmla="*/ 55 w 366"/>
                <a:gd name="T13" fmla="*/ 254 h 459"/>
                <a:gd name="T14" fmla="*/ 15 w 366"/>
                <a:gd name="T15" fmla="*/ 235 h 459"/>
                <a:gd name="T16" fmla="*/ 0 w 366"/>
                <a:gd name="T17" fmla="*/ 204 h 459"/>
                <a:gd name="T18" fmla="*/ 4 w 366"/>
                <a:gd name="T19" fmla="*/ 158 h 459"/>
                <a:gd name="T20" fmla="*/ 26 w 366"/>
                <a:gd name="T21" fmla="*/ 131 h 459"/>
                <a:gd name="T22" fmla="*/ 67 w 366"/>
                <a:gd name="T23" fmla="*/ 116 h 459"/>
                <a:gd name="T24" fmla="*/ 125 w 366"/>
                <a:gd name="T25" fmla="*/ 110 h 459"/>
                <a:gd name="T26" fmla="*/ 322 w 366"/>
                <a:gd name="T27" fmla="*/ 69 h 459"/>
                <a:gd name="T28" fmla="*/ 313 w 366"/>
                <a:gd name="T29" fmla="*/ 49 h 459"/>
                <a:gd name="T30" fmla="*/ 289 w 366"/>
                <a:gd name="T31" fmla="*/ 33 h 459"/>
                <a:gd name="T32" fmla="*/ 251 w 366"/>
                <a:gd name="T33" fmla="*/ 28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86 w 366"/>
                <a:gd name="T41" fmla="*/ 2 h 459"/>
                <a:gd name="T42" fmla="*/ 331 w 366"/>
                <a:gd name="T43" fmla="*/ 13 h 459"/>
                <a:gd name="T44" fmla="*/ 367 w 366"/>
                <a:gd name="T45" fmla="*/ 28 h 459"/>
                <a:gd name="T46" fmla="*/ 385 w 366"/>
                <a:gd name="T47" fmla="*/ 49 h 459"/>
                <a:gd name="T48" fmla="*/ 389 w 366"/>
                <a:gd name="T49" fmla="*/ 174 h 459"/>
                <a:gd name="T50" fmla="*/ 390 w 366"/>
                <a:gd name="T51" fmla="*/ 220 h 459"/>
                <a:gd name="T52" fmla="*/ 398 w 366"/>
                <a:gd name="T53" fmla="*/ 254 h 459"/>
                <a:gd name="T54" fmla="*/ 322 w 366"/>
                <a:gd name="T55" fmla="*/ 137 h 459"/>
                <a:gd name="T56" fmla="*/ 109 w 366"/>
                <a:gd name="T57" fmla="*/ 137 h 459"/>
                <a:gd name="T58" fmla="*/ 78 w 366"/>
                <a:gd name="T59" fmla="*/ 147 h 459"/>
                <a:gd name="T60" fmla="*/ 67 w 366"/>
                <a:gd name="T61" fmla="*/ 171 h 459"/>
                <a:gd name="T62" fmla="*/ 71 w 366"/>
                <a:gd name="T63" fmla="*/ 211 h 459"/>
                <a:gd name="T64" fmla="*/ 93 w 366"/>
                <a:gd name="T65" fmla="*/ 226 h 459"/>
                <a:gd name="T66" fmla="*/ 127 w 366"/>
                <a:gd name="T67" fmla="*/ 230 h 459"/>
                <a:gd name="T68" fmla="*/ 268 w 366"/>
                <a:gd name="T69" fmla="*/ 229 h 459"/>
                <a:gd name="T70" fmla="*/ 298 w 366"/>
                <a:gd name="T71" fmla="*/ 222 h 459"/>
                <a:gd name="T72" fmla="*/ 318 w 366"/>
                <a:gd name="T73" fmla="*/ 202 h 459"/>
                <a:gd name="T74" fmla="*/ 322 w 366"/>
                <a:gd name="T75" fmla="*/ 137 h 4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3" name="Freeform 150"/>
            <p:cNvSpPr>
              <a:spLocks noChangeAspect="1"/>
            </p:cNvSpPr>
            <p:nvPr/>
          </p:nvSpPr>
          <p:spPr bwMode="auto">
            <a:xfrm>
              <a:off x="8614" y="10020"/>
              <a:ext cx="367" cy="441"/>
            </a:xfrm>
            <a:custGeom>
              <a:avLst/>
              <a:gdLst>
                <a:gd name="T0" fmla="*/ 543 w 360"/>
                <a:gd name="T1" fmla="*/ 271 h 448"/>
                <a:gd name="T2" fmla="*/ 543 w 360"/>
                <a:gd name="T3" fmla="*/ 69 h 448"/>
                <a:gd name="T4" fmla="*/ 536 w 360"/>
                <a:gd name="T5" fmla="*/ 55 h 448"/>
                <a:gd name="T6" fmla="*/ 519 w 360"/>
                <a:gd name="T7" fmla="*/ 42 h 448"/>
                <a:gd name="T8" fmla="*/ 493 w 360"/>
                <a:gd name="T9" fmla="*/ 35 h 448"/>
                <a:gd name="T10" fmla="*/ 469 w 360"/>
                <a:gd name="T11" fmla="*/ 32 h 448"/>
                <a:gd name="T12" fmla="*/ 439 w 360"/>
                <a:gd name="T13" fmla="*/ 32 h 448"/>
                <a:gd name="T14" fmla="*/ 311 w 360"/>
                <a:gd name="T15" fmla="*/ 32 h 448"/>
                <a:gd name="T16" fmla="*/ 253 w 360"/>
                <a:gd name="T17" fmla="*/ 32 h 448"/>
                <a:gd name="T18" fmla="*/ 196 w 360"/>
                <a:gd name="T19" fmla="*/ 33 h 448"/>
                <a:gd name="T20" fmla="*/ 156 w 360"/>
                <a:gd name="T21" fmla="*/ 37 h 448"/>
                <a:gd name="T22" fmla="*/ 120 w 360"/>
                <a:gd name="T23" fmla="*/ 40 h 448"/>
                <a:gd name="T24" fmla="*/ 120 w 360"/>
                <a:gd name="T25" fmla="*/ 271 h 448"/>
                <a:gd name="T26" fmla="*/ 0 w 360"/>
                <a:gd name="T27" fmla="*/ 271 h 448"/>
                <a:gd name="T28" fmla="*/ 0 w 360"/>
                <a:gd name="T29" fmla="*/ 9 h 448"/>
                <a:gd name="T30" fmla="*/ 112 w 360"/>
                <a:gd name="T31" fmla="*/ 9 h 448"/>
                <a:gd name="T32" fmla="*/ 120 w 360"/>
                <a:gd name="T33" fmla="*/ 32 h 448"/>
                <a:gd name="T34" fmla="*/ 169 w 360"/>
                <a:gd name="T35" fmla="*/ 22 h 448"/>
                <a:gd name="T36" fmla="*/ 224 w 360"/>
                <a:gd name="T37" fmla="*/ 9 h 448"/>
                <a:gd name="T38" fmla="*/ 279 w 360"/>
                <a:gd name="T39" fmla="*/ 2 h 448"/>
                <a:gd name="T40" fmla="*/ 339 w 360"/>
                <a:gd name="T41" fmla="*/ 0 h 448"/>
                <a:gd name="T42" fmla="*/ 461 w 360"/>
                <a:gd name="T43" fmla="*/ 0 h 448"/>
                <a:gd name="T44" fmla="*/ 509 w 360"/>
                <a:gd name="T45" fmla="*/ 2 h 448"/>
                <a:gd name="T46" fmla="*/ 547 w 360"/>
                <a:gd name="T47" fmla="*/ 6 h 448"/>
                <a:gd name="T48" fmla="*/ 588 w 360"/>
                <a:gd name="T49" fmla="*/ 15 h 448"/>
                <a:gd name="T50" fmla="*/ 619 w 360"/>
                <a:gd name="T51" fmla="*/ 29 h 448"/>
                <a:gd name="T52" fmla="*/ 646 w 360"/>
                <a:gd name="T53" fmla="*/ 32 h 448"/>
                <a:gd name="T54" fmla="*/ 662 w 360"/>
                <a:gd name="T55" fmla="*/ 39 h 448"/>
                <a:gd name="T56" fmla="*/ 666 w 360"/>
                <a:gd name="T57" fmla="*/ 65 h 448"/>
                <a:gd name="T58" fmla="*/ 666 w 360"/>
                <a:gd name="T59" fmla="*/ 271 h 448"/>
                <a:gd name="T60" fmla="*/ 543 w 360"/>
                <a:gd name="T61" fmla="*/ 271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4" name="Freeform 151"/>
            <p:cNvSpPr>
              <a:spLocks noChangeAspect="1" noEditPoints="1"/>
            </p:cNvSpPr>
            <p:nvPr/>
          </p:nvSpPr>
          <p:spPr bwMode="auto">
            <a:xfrm>
              <a:off x="9107" y="9841"/>
              <a:ext cx="367" cy="629"/>
            </a:xfrm>
            <a:custGeom>
              <a:avLst/>
              <a:gdLst>
                <a:gd name="T0" fmla="*/ 511 w 361"/>
                <a:gd name="T1" fmla="*/ 649 h 628"/>
                <a:gd name="T2" fmla="*/ 498 w 361"/>
                <a:gd name="T3" fmla="*/ 616 h 628"/>
                <a:gd name="T4" fmla="*/ 456 w 361"/>
                <a:gd name="T5" fmla="*/ 638 h 628"/>
                <a:gd name="T6" fmla="*/ 406 w 361"/>
                <a:gd name="T7" fmla="*/ 651 h 628"/>
                <a:gd name="T8" fmla="*/ 357 w 361"/>
                <a:gd name="T9" fmla="*/ 658 h 628"/>
                <a:gd name="T10" fmla="*/ 298 w 361"/>
                <a:gd name="T11" fmla="*/ 660 h 628"/>
                <a:gd name="T12" fmla="*/ 181 w 361"/>
                <a:gd name="T13" fmla="*/ 660 h 628"/>
                <a:gd name="T14" fmla="*/ 147 w 361"/>
                <a:gd name="T15" fmla="*/ 658 h 628"/>
                <a:gd name="T16" fmla="*/ 103 w 361"/>
                <a:gd name="T17" fmla="*/ 652 h 628"/>
                <a:gd name="T18" fmla="*/ 77 w 361"/>
                <a:gd name="T19" fmla="*/ 645 h 628"/>
                <a:gd name="T20" fmla="*/ 27 w 361"/>
                <a:gd name="T21" fmla="*/ 631 h 628"/>
                <a:gd name="T22" fmla="*/ 13 w 361"/>
                <a:gd name="T23" fmla="*/ 613 h 628"/>
                <a:gd name="T24" fmla="*/ 3 w 361"/>
                <a:gd name="T25" fmla="*/ 589 h 628"/>
                <a:gd name="T26" fmla="*/ 0 w 361"/>
                <a:gd name="T27" fmla="*/ 559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77 w 361"/>
                <a:gd name="T37" fmla="*/ 193 h 628"/>
                <a:gd name="T38" fmla="*/ 111 w 361"/>
                <a:gd name="T39" fmla="*/ 180 h 628"/>
                <a:gd name="T40" fmla="*/ 164 w 361"/>
                <a:gd name="T41" fmla="*/ 171 h 628"/>
                <a:gd name="T42" fmla="*/ 209 w 361"/>
                <a:gd name="T43" fmla="*/ 169 h 628"/>
                <a:gd name="T44" fmla="*/ 321 w 361"/>
                <a:gd name="T45" fmla="*/ 169 h 628"/>
                <a:gd name="T46" fmla="*/ 374 w 361"/>
                <a:gd name="T47" fmla="*/ 171 h 628"/>
                <a:gd name="T48" fmla="*/ 421 w 361"/>
                <a:gd name="T49" fmla="*/ 180 h 628"/>
                <a:gd name="T50" fmla="*/ 466 w 361"/>
                <a:gd name="T51" fmla="*/ 191 h 628"/>
                <a:gd name="T52" fmla="*/ 498 w 361"/>
                <a:gd name="T53" fmla="*/ 207 h 628"/>
                <a:gd name="T54" fmla="*/ 498 w 361"/>
                <a:gd name="T55" fmla="*/ 0 h 628"/>
                <a:gd name="T56" fmla="*/ 610 w 361"/>
                <a:gd name="T57" fmla="*/ 0 h 628"/>
                <a:gd name="T58" fmla="*/ 610 w 361"/>
                <a:gd name="T59" fmla="*/ 649 h 628"/>
                <a:gd name="T60" fmla="*/ 511 w 361"/>
                <a:gd name="T61" fmla="*/ 649 h 628"/>
                <a:gd name="T62" fmla="*/ 498 w 361"/>
                <a:gd name="T63" fmla="*/ 256 h 628"/>
                <a:gd name="T64" fmla="*/ 466 w 361"/>
                <a:gd name="T65" fmla="*/ 247 h 628"/>
                <a:gd name="T66" fmla="*/ 421 w 361"/>
                <a:gd name="T67" fmla="*/ 238 h 628"/>
                <a:gd name="T68" fmla="*/ 373 w 361"/>
                <a:gd name="T69" fmla="*/ 231 h 628"/>
                <a:gd name="T70" fmla="*/ 307 w 361"/>
                <a:gd name="T71" fmla="*/ 229 h 628"/>
                <a:gd name="T72" fmla="*/ 199 w 361"/>
                <a:gd name="T73" fmla="*/ 229 h 628"/>
                <a:gd name="T74" fmla="*/ 182 w 361"/>
                <a:gd name="T75" fmla="*/ 229 h 628"/>
                <a:gd name="T76" fmla="*/ 164 w 361"/>
                <a:gd name="T77" fmla="*/ 232 h 628"/>
                <a:gd name="T78" fmla="*/ 143 w 361"/>
                <a:gd name="T79" fmla="*/ 240 h 628"/>
                <a:gd name="T80" fmla="*/ 125 w 361"/>
                <a:gd name="T81" fmla="*/ 252 h 628"/>
                <a:gd name="T82" fmla="*/ 113 w 361"/>
                <a:gd name="T83" fmla="*/ 268 h 628"/>
                <a:gd name="T84" fmla="*/ 111 w 361"/>
                <a:gd name="T85" fmla="*/ 290 h 628"/>
                <a:gd name="T86" fmla="*/ 111 w 361"/>
                <a:gd name="T87" fmla="*/ 544 h 628"/>
                <a:gd name="T88" fmla="*/ 113 w 361"/>
                <a:gd name="T89" fmla="*/ 566 h 628"/>
                <a:gd name="T90" fmla="*/ 129 w 361"/>
                <a:gd name="T91" fmla="*/ 582 h 628"/>
                <a:gd name="T92" fmla="*/ 149 w 361"/>
                <a:gd name="T93" fmla="*/ 591 h 628"/>
                <a:gd name="T94" fmla="*/ 175 w 361"/>
                <a:gd name="T95" fmla="*/ 596 h 628"/>
                <a:gd name="T96" fmla="*/ 194 w 361"/>
                <a:gd name="T97" fmla="*/ 598 h 628"/>
                <a:gd name="T98" fmla="*/ 216 w 361"/>
                <a:gd name="T99" fmla="*/ 598 h 628"/>
                <a:gd name="T100" fmla="*/ 306 w 361"/>
                <a:gd name="T101" fmla="*/ 598 h 628"/>
                <a:gd name="T102" fmla="*/ 374 w 361"/>
                <a:gd name="T103" fmla="*/ 596 h 628"/>
                <a:gd name="T104" fmla="*/ 425 w 361"/>
                <a:gd name="T105" fmla="*/ 593 h 628"/>
                <a:gd name="T106" fmla="*/ 469 w 361"/>
                <a:gd name="T107" fmla="*/ 587 h 628"/>
                <a:gd name="T108" fmla="*/ 498 w 361"/>
                <a:gd name="T109" fmla="*/ 584 h 628"/>
                <a:gd name="T110" fmla="*/ 498 w 361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0" r:id="rId1"/>
    <p:sldLayoutId id="2147484751" r:id="rId2"/>
    <p:sldLayoutId id="2147484752" r:id="rId3"/>
    <p:sldLayoutId id="2147484753" r:id="rId4"/>
    <p:sldLayoutId id="2147484754" r:id="rId5"/>
    <p:sldLayoutId id="2147484755" r:id="rId6"/>
    <p:sldLayoutId id="2147484756" r:id="rId7"/>
    <p:sldLayoutId id="2147484757" r:id="rId8"/>
    <p:sldLayoutId id="2147484758" r:id="rId9"/>
    <p:sldLayoutId id="2147484759" r:id="rId10"/>
    <p:sldLayoutId id="2147484760" r:id="rId11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5pPr>
      <a:lvl6pPr marL="64008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6pPr>
      <a:lvl7pPr marL="128016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7pPr>
      <a:lvl8pPr marL="192024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8pPr>
      <a:lvl9pPr marL="256032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9pPr>
    </p:titleStyle>
    <p:bodyStyle>
      <a:lvl1pPr marL="379413" indent="-37941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1257300" indent="-381000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879600" indent="-25241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2647950" indent="-255588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263900" indent="-24606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390493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454501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518509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582517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dsholder til dato 3"/>
          <p:cNvSpPr>
            <a:spLocks noGrp="1"/>
          </p:cNvSpPr>
          <p:nvPr>
            <p:ph type="dt" sz="quarter" idx="10"/>
          </p:nvPr>
        </p:nvSpPr>
        <p:spPr bwMode="auto">
          <a:xfrm>
            <a:off x="-8855" y="9069282"/>
            <a:ext cx="2973387" cy="504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1039813" indent="-4000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600200" indent="-319088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2239963" indent="-31908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879725" indent="-319088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33369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37941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42513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47085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a-DK" altLang="da-DK" sz="1400" dirty="0" smtClean="0">
              <a:solidFill>
                <a:srgbClr val="898989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a-DK" altLang="da-DK" sz="1400" dirty="0" smtClean="0">
                <a:solidFill>
                  <a:srgbClr val="898989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a-DK" altLang="da-DK" sz="1100" dirty="0" smtClean="0">
                <a:solidFill>
                  <a:srgbClr val="898989"/>
                </a:solidFill>
              </a:rPr>
              <a:t>Version 1, dato. måned. 20xx,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a-DK" altLang="da-DK" sz="1100" dirty="0" smtClean="0">
              <a:solidFill>
                <a:srgbClr val="898989"/>
              </a:solidFill>
            </a:endParaRPr>
          </a:p>
        </p:txBody>
      </p:sp>
      <p:sp>
        <p:nvSpPr>
          <p:cNvPr id="2056" name="Tekstboks 19"/>
          <p:cNvSpPr txBox="1">
            <a:spLocks noChangeArrowheads="1"/>
          </p:cNvSpPr>
          <p:nvPr/>
        </p:nvSpPr>
        <p:spPr bwMode="auto">
          <a:xfrm>
            <a:off x="152400" y="190500"/>
            <a:ext cx="12380913" cy="474663"/>
          </a:xfrm>
          <a:prstGeom prst="rect">
            <a:avLst/>
          </a:prstGeom>
          <a:solidFill>
            <a:srgbClr val="256575"/>
          </a:solidFill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2200" b="1" dirty="0" smtClean="0">
                <a:solidFill>
                  <a:prstClr val="white"/>
                </a:solidFill>
              </a:rPr>
              <a:t>Her skriver du navn på indsats og afsnit</a:t>
            </a:r>
            <a:endParaRPr lang="da-DK" altLang="da-DK" sz="2200" b="1" dirty="0">
              <a:solidFill>
                <a:prstClr val="white"/>
              </a:solidFill>
            </a:endParaRPr>
          </a:p>
        </p:txBody>
      </p:sp>
      <p:cxnSp>
        <p:nvCxnSpPr>
          <p:cNvPr id="82" name="Lige pilforbindelse 81"/>
          <p:cNvCxnSpPr/>
          <p:nvPr/>
        </p:nvCxnSpPr>
        <p:spPr>
          <a:xfrm>
            <a:off x="12533313" y="2551113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3373438" y="922338"/>
            <a:ext cx="2890630" cy="40481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dirty="0" smtClean="0">
                <a:solidFill>
                  <a:prstClr val="black"/>
                </a:solidFill>
                <a:latin typeface="Calibri" pitchFamily="34" charset="0"/>
              </a:rPr>
              <a:t>Primære drivere</a:t>
            </a:r>
            <a:endParaRPr lang="da-DK" altLang="da-DK" sz="17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Rektangel 14"/>
          <p:cNvSpPr>
            <a:spLocks noChangeArrowheads="1"/>
          </p:cNvSpPr>
          <p:nvPr/>
        </p:nvSpPr>
        <p:spPr bwMode="auto">
          <a:xfrm>
            <a:off x="168098" y="922338"/>
            <a:ext cx="2773363" cy="40481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dirty="0">
                <a:solidFill>
                  <a:prstClr val="black"/>
                </a:solidFill>
                <a:latin typeface="Calibri" pitchFamily="34" charset="0"/>
              </a:rPr>
              <a:t>Mål </a:t>
            </a:r>
          </a:p>
        </p:txBody>
      </p:sp>
      <p:sp>
        <p:nvSpPr>
          <p:cNvPr id="31" name="Rektangel 30"/>
          <p:cNvSpPr>
            <a:spLocks noChangeArrowheads="1"/>
          </p:cNvSpPr>
          <p:nvPr/>
        </p:nvSpPr>
        <p:spPr bwMode="auto">
          <a:xfrm>
            <a:off x="6544816" y="922337"/>
            <a:ext cx="5988497" cy="40481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smtClean="0">
                <a:solidFill>
                  <a:prstClr val="black"/>
                </a:solidFill>
                <a:latin typeface="Calibri" pitchFamily="34" charset="0"/>
              </a:rPr>
              <a:t>Sekundære drivere</a:t>
            </a:r>
            <a:endParaRPr lang="da-DK" altLang="da-DK" sz="17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9" name="Rektangel 28"/>
          <p:cNvSpPr/>
          <p:nvPr/>
        </p:nvSpPr>
        <p:spPr>
          <a:xfrm>
            <a:off x="3348038" y="1579562"/>
            <a:ext cx="2880422" cy="69056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1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152400" y="2232714"/>
            <a:ext cx="2503488" cy="524986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Hvorfor: </a:t>
            </a:r>
          </a:p>
          <a:p>
            <a:pPr>
              <a:defRPr/>
            </a:pPr>
            <a:endParaRPr lang="da-DK" sz="1200" b="1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da-DK" sz="1200" b="1" dirty="0" smtClean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da-DK" sz="1200" b="1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da-DK" sz="1200" b="1" dirty="0" smtClean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Mål:</a:t>
            </a:r>
          </a:p>
          <a:p>
            <a:pPr marL="171450" indent="-171450">
              <a:buFontTx/>
              <a:buChar char="-"/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hvem </a:t>
            </a:r>
          </a:p>
          <a:p>
            <a:pPr marL="171450" indent="-171450">
              <a:buFontTx/>
              <a:buChar char="-"/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hvad </a:t>
            </a:r>
          </a:p>
          <a:p>
            <a:pPr marL="171450" indent="-171450">
              <a:buFontTx/>
              <a:buChar char="-"/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hvornår</a:t>
            </a:r>
          </a:p>
          <a:p>
            <a:pPr>
              <a:defRPr/>
            </a:pPr>
            <a:endParaRPr lang="da-DK" sz="1200" dirty="0" smtClean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sz="12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ektangel 52"/>
          <p:cNvSpPr/>
          <p:nvPr/>
        </p:nvSpPr>
        <p:spPr>
          <a:xfrm>
            <a:off x="3385958" y="6364287"/>
            <a:ext cx="2842502" cy="9271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1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44" name="Lige pilforbindelse 43"/>
          <p:cNvCxnSpPr/>
          <p:nvPr/>
        </p:nvCxnSpPr>
        <p:spPr>
          <a:xfrm>
            <a:off x="2166938" y="449262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ktangel 29"/>
          <p:cNvSpPr/>
          <p:nvPr/>
        </p:nvSpPr>
        <p:spPr>
          <a:xfrm>
            <a:off x="3374426" y="5016624"/>
            <a:ext cx="2854033" cy="97472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altLang="da-DK" sz="11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4" name="Rektangel 53"/>
          <p:cNvSpPr/>
          <p:nvPr/>
        </p:nvSpPr>
        <p:spPr>
          <a:xfrm>
            <a:off x="3385957" y="7539038"/>
            <a:ext cx="2842501" cy="9525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3385958" y="3716337"/>
            <a:ext cx="2842502" cy="96361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1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6" name="Lige pilforbindelse 5"/>
          <p:cNvCxnSpPr>
            <a:stCxn id="29" idx="1"/>
            <a:endCxn id="35" idx="3"/>
          </p:cNvCxnSpPr>
          <p:nvPr/>
        </p:nvCxnSpPr>
        <p:spPr>
          <a:xfrm flipH="1">
            <a:off x="2655888" y="1924843"/>
            <a:ext cx="692150" cy="29328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>
            <a:stCxn id="49" idx="1"/>
            <a:endCxn id="35" idx="3"/>
          </p:cNvCxnSpPr>
          <p:nvPr/>
        </p:nvCxnSpPr>
        <p:spPr>
          <a:xfrm flipH="1">
            <a:off x="2655888" y="4198144"/>
            <a:ext cx="730070" cy="6595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/>
          <p:cNvCxnSpPr>
            <a:stCxn id="5" idx="1"/>
            <a:endCxn id="35" idx="3"/>
          </p:cNvCxnSpPr>
          <p:nvPr/>
        </p:nvCxnSpPr>
        <p:spPr>
          <a:xfrm flipH="1" flipV="1">
            <a:off x="2655888" y="4857645"/>
            <a:ext cx="718538" cy="6463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>
            <a:stCxn id="53" idx="1"/>
            <a:endCxn id="35" idx="3"/>
          </p:cNvCxnSpPr>
          <p:nvPr/>
        </p:nvCxnSpPr>
        <p:spPr>
          <a:xfrm flipH="1" flipV="1">
            <a:off x="2655888" y="4857645"/>
            <a:ext cx="730070" cy="1970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pilforbindelse 17"/>
          <p:cNvCxnSpPr>
            <a:stCxn id="54" idx="1"/>
          </p:cNvCxnSpPr>
          <p:nvPr/>
        </p:nvCxnSpPr>
        <p:spPr>
          <a:xfrm flipH="1" flipV="1">
            <a:off x="2697777" y="4852510"/>
            <a:ext cx="688180" cy="31627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ktangel 76"/>
          <p:cNvSpPr/>
          <p:nvPr/>
        </p:nvSpPr>
        <p:spPr>
          <a:xfrm>
            <a:off x="3400752" y="8814886"/>
            <a:ext cx="2827706" cy="7112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ektangel 55"/>
          <p:cNvSpPr/>
          <p:nvPr/>
        </p:nvSpPr>
        <p:spPr>
          <a:xfrm>
            <a:off x="6560637" y="3716337"/>
            <a:ext cx="5972676" cy="96361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Rektangel 63"/>
          <p:cNvSpPr/>
          <p:nvPr/>
        </p:nvSpPr>
        <p:spPr>
          <a:xfrm>
            <a:off x="6559136" y="1599405"/>
            <a:ext cx="5974177" cy="650875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152400" y="1454150"/>
            <a:ext cx="1125538" cy="250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900" dirty="0">
                <a:solidFill>
                  <a:prstClr val="black"/>
                </a:solidFill>
              </a:rPr>
              <a:t>indsats er  udført</a:t>
            </a:r>
          </a:p>
        </p:txBody>
      </p:sp>
      <p:cxnSp>
        <p:nvCxnSpPr>
          <p:cNvPr id="21" name="Lige pilforbindelse 20"/>
          <p:cNvCxnSpPr>
            <a:stCxn id="64" idx="1"/>
            <a:endCxn id="29" idx="3"/>
          </p:cNvCxnSpPr>
          <p:nvPr/>
        </p:nvCxnSpPr>
        <p:spPr>
          <a:xfrm flipH="1">
            <a:off x="6228460" y="1924843"/>
            <a:ext cx="3306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ktangel 29"/>
          <p:cNvSpPr/>
          <p:nvPr/>
        </p:nvSpPr>
        <p:spPr>
          <a:xfrm>
            <a:off x="6544816" y="5016625"/>
            <a:ext cx="5988497" cy="97472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0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0" name="Rektangel 109"/>
          <p:cNvSpPr/>
          <p:nvPr/>
        </p:nvSpPr>
        <p:spPr>
          <a:xfrm>
            <a:off x="6594225" y="6364287"/>
            <a:ext cx="5939088" cy="927099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5" name="Rektangel 114"/>
          <p:cNvSpPr/>
          <p:nvPr/>
        </p:nvSpPr>
        <p:spPr>
          <a:xfrm>
            <a:off x="6611019" y="7618810"/>
            <a:ext cx="5922294" cy="79295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Rektangel 118"/>
          <p:cNvSpPr/>
          <p:nvPr/>
        </p:nvSpPr>
        <p:spPr>
          <a:xfrm>
            <a:off x="6640621" y="8814886"/>
            <a:ext cx="5892691" cy="7112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da-DK" sz="1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1" name="Lige pilforbindelse 60"/>
          <p:cNvCxnSpPr>
            <a:stCxn id="56" idx="1"/>
            <a:endCxn id="49" idx="3"/>
          </p:cNvCxnSpPr>
          <p:nvPr/>
        </p:nvCxnSpPr>
        <p:spPr>
          <a:xfrm flipH="1">
            <a:off x="6228460" y="4198144"/>
            <a:ext cx="33217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Lige pilforbindelse 104"/>
          <p:cNvCxnSpPr>
            <a:stCxn id="95" idx="1"/>
            <a:endCxn id="5" idx="3"/>
          </p:cNvCxnSpPr>
          <p:nvPr/>
        </p:nvCxnSpPr>
        <p:spPr>
          <a:xfrm flipH="1">
            <a:off x="6228459" y="5503987"/>
            <a:ext cx="31635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Lige pilforbindelse 130"/>
          <p:cNvCxnSpPr>
            <a:stCxn id="110" idx="1"/>
            <a:endCxn id="53" idx="3"/>
          </p:cNvCxnSpPr>
          <p:nvPr/>
        </p:nvCxnSpPr>
        <p:spPr>
          <a:xfrm flipH="1">
            <a:off x="6228460" y="6827837"/>
            <a:ext cx="36576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Lige pilforbindelse 143"/>
          <p:cNvCxnSpPr>
            <a:stCxn id="115" idx="1"/>
            <a:endCxn id="54" idx="3"/>
          </p:cNvCxnSpPr>
          <p:nvPr/>
        </p:nvCxnSpPr>
        <p:spPr>
          <a:xfrm flipH="1">
            <a:off x="6228458" y="8015288"/>
            <a:ext cx="3825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Lige pilforbindelse 152"/>
          <p:cNvCxnSpPr>
            <a:stCxn id="77" idx="1"/>
            <a:endCxn id="35" idx="3"/>
          </p:cNvCxnSpPr>
          <p:nvPr/>
        </p:nvCxnSpPr>
        <p:spPr>
          <a:xfrm flipH="1" flipV="1">
            <a:off x="2655888" y="4857645"/>
            <a:ext cx="744864" cy="43128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Lige pilforbindelse 159"/>
          <p:cNvCxnSpPr>
            <a:stCxn id="119" idx="1"/>
            <a:endCxn id="77" idx="3"/>
          </p:cNvCxnSpPr>
          <p:nvPr/>
        </p:nvCxnSpPr>
        <p:spPr>
          <a:xfrm flipH="1">
            <a:off x="6228458" y="9170486"/>
            <a:ext cx="412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ktangel 73"/>
          <p:cNvSpPr/>
          <p:nvPr/>
        </p:nvSpPr>
        <p:spPr>
          <a:xfrm>
            <a:off x="1452563" y="1463675"/>
            <a:ext cx="1125537" cy="250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900" dirty="0">
                <a:solidFill>
                  <a:prstClr val="black"/>
                </a:solidFill>
              </a:rPr>
              <a:t>indsats er  igang</a:t>
            </a:r>
          </a:p>
        </p:txBody>
      </p:sp>
      <p:sp>
        <p:nvSpPr>
          <p:cNvPr id="71" name="Rektangel 70"/>
          <p:cNvSpPr/>
          <p:nvPr/>
        </p:nvSpPr>
        <p:spPr>
          <a:xfrm>
            <a:off x="3373438" y="2659803"/>
            <a:ext cx="2855022" cy="69056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100" dirty="0" smtClea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8" name="Lige pilforbindelse 27"/>
          <p:cNvCxnSpPr>
            <a:stCxn id="71" idx="1"/>
            <a:endCxn id="71" idx="1"/>
          </p:cNvCxnSpPr>
          <p:nvPr/>
        </p:nvCxnSpPr>
        <p:spPr>
          <a:xfrm>
            <a:off x="3373438" y="30050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Lige pilforbindelse 2047"/>
          <p:cNvCxnSpPr>
            <a:stCxn id="71" idx="1"/>
            <a:endCxn id="35" idx="3"/>
          </p:cNvCxnSpPr>
          <p:nvPr/>
        </p:nvCxnSpPr>
        <p:spPr>
          <a:xfrm flipH="1">
            <a:off x="2655888" y="3005084"/>
            <a:ext cx="717550" cy="18525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ktangel 102"/>
          <p:cNvSpPr/>
          <p:nvPr/>
        </p:nvSpPr>
        <p:spPr>
          <a:xfrm>
            <a:off x="6560137" y="2651474"/>
            <a:ext cx="5973176" cy="73144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053" name="Lige pilforbindelse 2052"/>
          <p:cNvCxnSpPr>
            <a:stCxn id="103" idx="1"/>
            <a:endCxn id="71" idx="3"/>
          </p:cNvCxnSpPr>
          <p:nvPr/>
        </p:nvCxnSpPr>
        <p:spPr>
          <a:xfrm flipH="1" flipV="1">
            <a:off x="6228460" y="3005084"/>
            <a:ext cx="331677" cy="1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75&quot;&gt;&lt;property id=&quot;20148&quot; value=&quot;5&quot;/&gt;&lt;property id=&quot;20300&quot; value=&quot;Slide 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01a_RMdias_BRED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A3 (297 x 420 mm)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1</vt:i4>
      </vt:variant>
    </vt:vector>
  </HeadingPairs>
  <TitlesOfParts>
    <vt:vector size="3" baseType="lpstr">
      <vt:lpstr>Kontortema</vt:lpstr>
      <vt:lpstr>01a_RMdias_BRED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Marianne Bovard</dc:creator>
  <cp:lastModifiedBy>Signe Valsgaard Bechmann</cp:lastModifiedBy>
  <cp:revision>239</cp:revision>
  <cp:lastPrinted>2019-10-04T12:29:58Z</cp:lastPrinted>
  <dcterms:created xsi:type="dcterms:W3CDTF">2014-06-17T19:36:40Z</dcterms:created>
  <dcterms:modified xsi:type="dcterms:W3CDTF">2020-03-24T13:32:30Z</dcterms:modified>
</cp:coreProperties>
</file>