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3"/>
  </p:notesMasterIdLst>
  <p:sldIdLst>
    <p:sldId id="286" r:id="rId2"/>
  </p:sldIdLst>
  <p:sldSz cx="12190413" cy="6859588"/>
  <p:notesSz cx="6797675" cy="9926638"/>
  <p:custDataLst>
    <p:tags r:id="rId4"/>
  </p:custDataLst>
  <p:defaultTextStyle>
    <a:defPPr>
      <a:defRPr lang="da-DK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67" d="100"/>
          <a:sy n="67" d="100"/>
        </p:scale>
        <p:origin x="600" y="6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BD80-1A18-40A8-8E8C-81B16990B284}" type="datetimeFigureOut">
              <a:rPr lang="da-DK" smtClean="0"/>
              <a:t>17-11-2020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DAE1-4DBC-4EBB-A0F7-2243D879E8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8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pic>
        <p:nvPicPr>
          <p:cNvPr id="3" name="Billede 2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000" y="1989634"/>
            <a:ext cx="4859463" cy="2342510"/>
          </a:xfrm>
          <a:prstGeom prst="rect">
            <a:avLst/>
          </a:prstGeom>
        </p:spPr>
      </p:pic>
      <p:sp>
        <p:nvSpPr>
          <p:cNvPr id="7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694606" y="5342988"/>
            <a:ext cx="10801200" cy="637334"/>
          </a:xfrm>
          <a:prstGeom prst="rect">
            <a:avLst/>
          </a:prstGeom>
        </p:spPr>
        <p:txBody>
          <a:bodyPr anchor="t"/>
          <a:lstStyle>
            <a:lvl1pPr marL="0" indent="0" algn="ctr">
              <a:buFont typeface="Wingdings" pitchFamily="2" charset="2"/>
              <a:buNone/>
              <a:tabLst>
                <a:tab pos="1168400" algn="l"/>
              </a:tabLs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</p:spTree>
    <p:extLst>
      <p:ext uri="{BB962C8B-B14F-4D97-AF65-F5344CB8AC3E}">
        <p14:creationId xmlns:p14="http://schemas.microsoft.com/office/powerpoint/2010/main" val="4188144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accent5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303438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endParaRPr lang="da-DK" altLang="da-DK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03816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endParaRPr lang="da-DK" altLang="da-DK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633961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tekst, 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10080000" cy="72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1" hasCustomPrompt="1"/>
          </p:nvPr>
        </p:nvSpPr>
        <p:spPr>
          <a:xfrm>
            <a:off x="720000" y="2700000"/>
            <a:ext cx="10080000" cy="3600000"/>
          </a:xfrm>
          <a:prstGeom prst="rect">
            <a:avLst/>
          </a:prstGeom>
        </p:spPr>
        <p:txBody>
          <a:bodyPr anchor="t" anchorCtr="0"/>
          <a:lstStyle/>
          <a:p>
            <a:pPr lvl="0"/>
            <a:r>
              <a:rPr lang="da-DK" altLang="da-DK" dirty="0" smtClean="0"/>
              <a:t>Skriv tekst eller klik på ikon for at tilføje indhold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188000"/>
            <a:ext cx="2502174" cy="4531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720000" tIns="71998" rIns="180000" bIns="71998">
            <a:sp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833946" indent="0">
              <a:buNone/>
              <a:defRPr b="1">
                <a:solidFill>
                  <a:schemeClr val="bg1"/>
                </a:solidFill>
              </a:defRPr>
            </a:lvl2pPr>
            <a:lvl3pPr marL="1549361" indent="0">
              <a:buNone/>
              <a:defRPr b="1">
                <a:solidFill>
                  <a:schemeClr val="bg1"/>
                </a:solidFill>
              </a:defRPr>
            </a:lvl3pPr>
            <a:lvl4pPr marL="2279592" indent="0">
              <a:buNone/>
              <a:defRPr b="1">
                <a:solidFill>
                  <a:schemeClr val="bg1"/>
                </a:solidFill>
              </a:defRPr>
            </a:lvl4pPr>
            <a:lvl5pPr marL="2874361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SKRIV HER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5870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bred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0" y="576000"/>
            <a:ext cx="12190413" cy="59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483631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høj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420000" y="576000"/>
            <a:ext cx="4500000" cy="59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</a:t>
            </a:r>
            <a:br>
              <a:rPr lang="da-DK" dirty="0" smtClean="0"/>
            </a:br>
            <a:r>
              <a:rPr lang="da-DK" dirty="0" smtClean="0"/>
              <a:t>for at tilføje et billede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-1488649" y="3141698"/>
            <a:ext cx="1151978" cy="43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900" dirty="0" smtClean="0"/>
              <a:t>Foto kan også placeres længere til venstre på siden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2005836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ed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720000" y="1800000"/>
            <a:ext cx="10080000" cy="4176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3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828000"/>
            <a:ext cx="10080000" cy="90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6048000"/>
            <a:ext cx="10080000" cy="36008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Skriv tekst her</a:t>
            </a:r>
          </a:p>
        </p:txBody>
      </p:sp>
    </p:spTree>
    <p:extLst>
      <p:ext uri="{BB962C8B-B14F-4D97-AF65-F5344CB8AC3E}">
        <p14:creationId xmlns:p14="http://schemas.microsoft.com/office/powerpoint/2010/main" val="1713122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12190413" cy="68595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0121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23454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85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  <a:prstGeom prst="rect">
            <a:avLst/>
          </a:prstGeo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88667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3060000" cy="3312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0"/>
            <a:endParaRPr lang="da-DK" altLang="da-DK" dirty="0" smtClean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740000" y="2880000"/>
            <a:ext cx="3060000" cy="3312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0"/>
            <a:endParaRPr lang="da-DK" altLang="da-DK" dirty="0" smtClean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1"/>
            <a:ext cx="4140000" cy="68595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0177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6300000" cy="3312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0"/>
            <a:ext cx="4140000" cy="68595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858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redformat - 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540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1800000"/>
            <a:ext cx="3240000" cy="4392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0"/>
            <a:endParaRPr lang="da-DK" altLang="da-DK" dirty="0" smtClean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720000" y="1800000"/>
            <a:ext cx="6660000" cy="439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45824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  <a:prstGeom prst="rect">
            <a:avLst/>
          </a:prstGeo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sz="half" idx="1" hasCustomPrompt="1"/>
          </p:nvPr>
        </p:nvSpPr>
        <p:spPr>
          <a:xfrm>
            <a:off x="720000" y="2159502"/>
            <a:ext cx="4860000" cy="4032000"/>
          </a:xfrm>
          <a:prstGeom prst="rect">
            <a:avLst/>
          </a:prstGeom>
        </p:spPr>
        <p:txBody>
          <a:bodyPr anchor="t" anchorCtr="0"/>
          <a:lstStyle>
            <a:lvl1pPr>
              <a:defRPr sz="3200"/>
            </a:lvl1pPr>
            <a:lvl2pPr marL="628650" indent="-271463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</a:t>
            </a:r>
            <a:br>
              <a:rPr lang="da-DK" altLang="da-DK" dirty="0" smtClean="0"/>
            </a:br>
            <a:r>
              <a:rPr lang="da-DK" altLang="da-DK" dirty="0" smtClean="0"/>
              <a:t>på ikon for at tilføje indhold</a:t>
            </a:r>
          </a:p>
        </p:txBody>
      </p:sp>
      <p:sp>
        <p:nvSpPr>
          <p:cNvPr id="6" name="Pladsholder til indhold 2"/>
          <p:cNvSpPr>
            <a:spLocks noGrp="1" noChangeAspect="1"/>
          </p:cNvSpPr>
          <p:nvPr>
            <p:ph sz="half" idx="10" hasCustomPrompt="1"/>
          </p:nvPr>
        </p:nvSpPr>
        <p:spPr>
          <a:xfrm>
            <a:off x="5940000" y="2160000"/>
            <a:ext cx="4860000" cy="4032000"/>
          </a:xfrm>
          <a:prstGeom prst="rect">
            <a:avLst/>
          </a:prstGeom>
        </p:spPr>
        <p:txBody>
          <a:bodyPr anchor="t" anchorCtr="0"/>
          <a:lstStyle>
            <a:lvl1pPr>
              <a:defRPr sz="3200"/>
            </a:lvl1pPr>
            <a:lvl2pPr marL="357188" indent="-357188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1"/>
            <a:r>
              <a:rPr lang="da-DK" altLang="da-DK" dirty="0" smtClean="0"/>
              <a:t>skriv tekst i </a:t>
            </a:r>
            <a:r>
              <a:rPr lang="da-DK" altLang="da-DK" dirty="0" err="1" smtClean="0"/>
              <a:t>bullit</a:t>
            </a:r>
            <a:r>
              <a:rPr lang="da-DK" altLang="da-DK" dirty="0" smtClean="0"/>
              <a:t>-form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1285695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720000" y="2159502"/>
            <a:ext cx="3240000" cy="4032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600"/>
            </a:lvl1pPr>
            <a:lvl2pPr marL="182563" indent="-182563">
              <a:defRPr sz="2600"/>
            </a:lvl2pPr>
            <a:lvl3pPr marL="1549361" indent="0">
              <a:buNone/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0"/>
            <a:endParaRPr lang="da-DK" altLang="da-DK" dirty="0" smtClean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140000" y="2160000"/>
            <a:ext cx="3240000" cy="4032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0"/>
            <a:endParaRPr lang="da-DK" altLang="da-DK" dirty="0" smtClean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2160000"/>
            <a:ext cx="3240000" cy="4032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0"/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41668018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2160000"/>
            <a:ext cx="3240000" cy="4032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2160000"/>
            <a:ext cx="3240000" cy="4032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2160000"/>
            <a:ext cx="3240000" cy="4032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51757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- høj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594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6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576000"/>
            <a:ext cx="3240000" cy="594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05593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m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07252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8" name="Pladsholder til billede 8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560000" y="57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560000" y="3636000"/>
            <a:ext cx="3240000" cy="2880000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327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  <a:prstGeom prst="rect">
            <a:avLst/>
          </a:prstGeo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092917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  <a:prstGeom prst="rect">
            <a:avLst/>
          </a:prstGeo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72912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  <a:prstGeom prst="rect">
            <a:avLst/>
          </a:prstGeo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2085756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049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 bullit-form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 smtClean="0"/>
              <a:t>skriv tekst i </a:t>
            </a:r>
            <a:r>
              <a:rPr lang="da-DK" altLang="da-DK" dirty="0" err="1" smtClean="0"/>
              <a:t>bullit</a:t>
            </a:r>
            <a:r>
              <a:rPr lang="da-DK" altLang="da-DK" dirty="0" smtClean="0"/>
              <a:t>-form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166450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bg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endParaRPr lang="da-DK" altLang="da-DK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87469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r>
              <a:rPr lang="da-DK" altLang="da-DK" dirty="0" smtClean="0"/>
              <a:t/>
            </a:r>
            <a:br>
              <a:rPr lang="da-DK" altLang="da-DK" dirty="0" smtClean="0"/>
            </a:br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316453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40"/>
            <a:ext cx="12192621" cy="6858348"/>
          </a:xfrm>
          <a:prstGeom prst="rect">
            <a:avLst/>
          </a:prstGeom>
        </p:spPr>
      </p:pic>
      <p:sp>
        <p:nvSpPr>
          <p:cNvPr id="26" name="Rectangle 7"/>
          <p:cNvSpPr txBox="1">
            <a:spLocks noChangeArrowheads="1"/>
          </p:cNvSpPr>
          <p:nvPr/>
        </p:nvSpPr>
        <p:spPr bwMode="auto">
          <a:xfrm>
            <a:off x="8964000" y="6444000"/>
            <a:ext cx="3098397" cy="3080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0" latinLnBrk="0" hangingPunct="0">
              <a:defRPr sz="9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a-DK" altLang="da-DK" sz="800" b="1" dirty="0" smtClean="0">
                <a:solidFill>
                  <a:schemeClr val="tx1"/>
                </a:solidFill>
              </a:rPr>
              <a:t>Psykiatrien</a:t>
            </a:r>
            <a:endParaRPr lang="da-DK" altLang="da-DK" sz="800" b="1" dirty="0">
              <a:solidFill>
                <a:schemeClr val="tx1"/>
              </a:solidFill>
            </a:endParaRPr>
          </a:p>
        </p:txBody>
      </p:sp>
      <p:pic>
        <p:nvPicPr>
          <p:cNvPr id="2" name="Billede 1"/>
          <p:cNvPicPr preferRelativeResize="0"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000" y="108000"/>
            <a:ext cx="841358" cy="405577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00" y="2709714"/>
            <a:ext cx="1583073" cy="158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62" r:id="rId2"/>
    <p:sldLayoutId id="2147483853" r:id="rId3"/>
    <p:sldLayoutId id="2147483852" r:id="rId4"/>
    <p:sldLayoutId id="2147483861" r:id="rId5"/>
    <p:sldLayoutId id="2147483837" r:id="rId6"/>
    <p:sldLayoutId id="2147483860" r:id="rId7"/>
    <p:sldLayoutId id="2147483851" r:id="rId8"/>
    <p:sldLayoutId id="2147483850" r:id="rId9"/>
    <p:sldLayoutId id="2147483868" r:id="rId10"/>
    <p:sldLayoutId id="2147483854" r:id="rId11"/>
    <p:sldLayoutId id="2147483867" r:id="rId12"/>
    <p:sldLayoutId id="2147483842" r:id="rId13"/>
    <p:sldLayoutId id="2147483838" r:id="rId14"/>
    <p:sldLayoutId id="2147483849" r:id="rId15"/>
    <p:sldLayoutId id="2147483839" r:id="rId16"/>
    <p:sldLayoutId id="2147483840" r:id="rId17"/>
    <p:sldLayoutId id="2147483844" r:id="rId18"/>
    <p:sldLayoutId id="2147483845" r:id="rId19"/>
    <p:sldLayoutId id="2147483855" r:id="rId20"/>
    <p:sldLayoutId id="2147483857" r:id="rId21"/>
    <p:sldLayoutId id="2147483859" r:id="rId22"/>
    <p:sldLayoutId id="2147483846" r:id="rId23"/>
    <p:sldLayoutId id="2147483856" r:id="rId24"/>
    <p:sldLayoutId id="2147483863" r:id="rId25"/>
    <p:sldLayoutId id="2147483864" r:id="rId26"/>
    <p:sldLayoutId id="2147483865" r:id="rId27"/>
    <p:sldLayoutId id="2147483866" r:id="rId2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20000"/>
        </a:spcAft>
        <a:buClr>
          <a:schemeClr val="accent3"/>
        </a:buClr>
        <a:buSzTx/>
        <a:buFont typeface="Wingdings" pitchFamily="2" charset="2"/>
        <a:buNone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98003" indent="-364058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2pPr>
      <a:lvl3pPr marL="1790655" indent="-241294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2523004" indent="-243411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109306" indent="-234945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371889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4328476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493806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5547645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e 17"/>
          <p:cNvGrpSpPr/>
          <p:nvPr/>
        </p:nvGrpSpPr>
        <p:grpSpPr>
          <a:xfrm>
            <a:off x="0" y="549474"/>
            <a:ext cx="11989666" cy="5600481"/>
            <a:chOff x="0" y="549474"/>
            <a:chExt cx="11989666" cy="5600481"/>
          </a:xfrm>
        </p:grpSpPr>
        <p:sp>
          <p:nvSpPr>
            <p:cNvPr id="2" name="Tekstfelt 1"/>
            <p:cNvSpPr txBox="1"/>
            <p:nvPr/>
          </p:nvSpPr>
          <p:spPr>
            <a:xfrm>
              <a:off x="0" y="549474"/>
              <a:ext cx="17747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PDSA-test</a:t>
              </a:r>
              <a:endParaRPr lang="da-DK" dirty="0"/>
            </a:p>
          </p:txBody>
        </p:sp>
        <p:sp>
          <p:nvSpPr>
            <p:cNvPr id="3" name="Tekstfelt 2"/>
            <p:cNvSpPr txBox="1"/>
            <p:nvPr/>
          </p:nvSpPr>
          <p:spPr>
            <a:xfrm>
              <a:off x="0" y="1011139"/>
              <a:ext cx="17747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dirty="0" smtClean="0">
                  <a:solidFill>
                    <a:srgbClr val="990033"/>
                  </a:solidFill>
                </a:rPr>
                <a:t>Mål med overordnet indsats</a:t>
              </a:r>
              <a:endParaRPr lang="da-DK" sz="800" dirty="0">
                <a:solidFill>
                  <a:srgbClr val="990033"/>
                </a:solidFill>
              </a:endParaRPr>
            </a:p>
          </p:txBody>
        </p:sp>
        <p:sp>
          <p:nvSpPr>
            <p:cNvPr id="4" name="Tekstfelt 3"/>
            <p:cNvSpPr txBox="1"/>
            <p:nvPr/>
          </p:nvSpPr>
          <p:spPr>
            <a:xfrm>
              <a:off x="0" y="2133650"/>
              <a:ext cx="11986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200" dirty="0" smtClean="0">
                  <a:solidFill>
                    <a:srgbClr val="006666"/>
                  </a:solidFill>
                </a:rPr>
                <a:t>PDSA-test </a:t>
              </a:r>
              <a:r>
                <a:rPr lang="da-DK" sz="1200" dirty="0" err="1" smtClean="0">
                  <a:solidFill>
                    <a:srgbClr val="006666"/>
                  </a:solidFill>
                </a:rPr>
                <a:t>nr</a:t>
              </a:r>
              <a:endParaRPr lang="da-DK" sz="1200" dirty="0">
                <a:solidFill>
                  <a:srgbClr val="006666"/>
                </a:solidFill>
              </a:endParaRPr>
            </a:p>
          </p:txBody>
        </p:sp>
        <p:sp>
          <p:nvSpPr>
            <p:cNvPr id="5" name="Tekstfelt 4"/>
            <p:cNvSpPr txBox="1"/>
            <p:nvPr/>
          </p:nvSpPr>
          <p:spPr>
            <a:xfrm>
              <a:off x="0" y="2493690"/>
              <a:ext cx="47858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dirty="0" smtClean="0">
                  <a:solidFill>
                    <a:srgbClr val="006666"/>
                  </a:solidFill>
                </a:rPr>
                <a:t>Dato</a:t>
              </a:r>
              <a:endParaRPr lang="da-DK" sz="800" dirty="0">
                <a:solidFill>
                  <a:srgbClr val="006666"/>
                </a:solidFill>
              </a:endParaRPr>
            </a:p>
          </p:txBody>
        </p:sp>
        <p:sp>
          <p:nvSpPr>
            <p:cNvPr id="6" name="Tekstfelt 5"/>
            <p:cNvSpPr txBox="1"/>
            <p:nvPr/>
          </p:nvSpPr>
          <p:spPr>
            <a:xfrm>
              <a:off x="0" y="2925738"/>
              <a:ext cx="47858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dirty="0" smtClean="0">
                  <a:solidFill>
                    <a:srgbClr val="006666"/>
                  </a:solidFill>
                </a:rPr>
                <a:t>Navn</a:t>
              </a:r>
              <a:endParaRPr lang="da-DK" sz="800" dirty="0">
                <a:solidFill>
                  <a:srgbClr val="006666"/>
                </a:solidFill>
              </a:endParaRPr>
            </a:p>
          </p:txBody>
        </p:sp>
        <p:sp>
          <p:nvSpPr>
            <p:cNvPr id="7" name="Tekstfelt 6"/>
            <p:cNvSpPr txBox="1"/>
            <p:nvPr/>
          </p:nvSpPr>
          <p:spPr>
            <a:xfrm>
              <a:off x="0" y="3429794"/>
              <a:ext cx="17747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dirty="0" smtClean="0">
                  <a:solidFill>
                    <a:srgbClr val="006666"/>
                  </a:solidFill>
                </a:rPr>
                <a:t>Hvad vil vi opnå med denne PDSA-test?</a:t>
              </a:r>
              <a:endParaRPr lang="da-DK" sz="800" dirty="0">
                <a:solidFill>
                  <a:srgbClr val="006666"/>
                </a:solidFill>
              </a:endParaRPr>
            </a:p>
          </p:txBody>
        </p:sp>
        <p:sp>
          <p:nvSpPr>
            <p:cNvPr id="8" name="Tekstfelt 7"/>
            <p:cNvSpPr txBox="1"/>
            <p:nvPr/>
          </p:nvSpPr>
          <p:spPr>
            <a:xfrm>
              <a:off x="0" y="4931846"/>
              <a:ext cx="17747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dirty="0" smtClean="0">
                  <a:solidFill>
                    <a:srgbClr val="006666"/>
                  </a:solidFill>
                </a:rPr>
                <a:t>Hvad forventer vi at lære af PDSA-test? (arbejdshypotesen)</a:t>
              </a:r>
              <a:endParaRPr lang="da-DK" sz="800" dirty="0">
                <a:solidFill>
                  <a:srgbClr val="006666"/>
                </a:solidFill>
              </a:endParaRPr>
            </a:p>
          </p:txBody>
        </p:sp>
        <p:sp>
          <p:nvSpPr>
            <p:cNvPr id="9" name="Tekstfelt 8"/>
            <p:cNvSpPr txBox="1"/>
            <p:nvPr/>
          </p:nvSpPr>
          <p:spPr>
            <a:xfrm>
              <a:off x="10405490" y="703362"/>
              <a:ext cx="15841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b="1" dirty="0" smtClean="0"/>
                <a:t>Planlæg afprøvning og indsamling af data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Hvem, Hvad, Hvor, hvornår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Hvordan kan vi evt. måle?</a:t>
              </a:r>
              <a:endParaRPr lang="da-DK" sz="800" dirty="0"/>
            </a:p>
          </p:txBody>
        </p:sp>
        <p:sp>
          <p:nvSpPr>
            <p:cNvPr id="11" name="Tekstfelt 10"/>
            <p:cNvSpPr txBox="1"/>
            <p:nvPr/>
          </p:nvSpPr>
          <p:spPr>
            <a:xfrm>
              <a:off x="10405490" y="3599071"/>
              <a:ext cx="158417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b="1" dirty="0" smtClean="0"/>
                <a:t>Udfør afprøvningen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Beskriv hvad der skete under afprøvningen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Blev planen udført?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Beskriv uforudsete problemer og hændelser der kan bidrage il læring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Hvilke data fik vi indsamlet</a:t>
              </a:r>
            </a:p>
          </p:txBody>
        </p:sp>
        <p:sp>
          <p:nvSpPr>
            <p:cNvPr id="12" name="Tekstfelt 11"/>
            <p:cNvSpPr txBox="1"/>
            <p:nvPr/>
          </p:nvSpPr>
          <p:spPr>
            <a:xfrm>
              <a:off x="1918742" y="3599070"/>
              <a:ext cx="158417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b="1" dirty="0" smtClean="0"/>
                <a:t>Analysér og lær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Sammenlign resultatet og data med arbejdshypotesen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/>
                <a:t>Hvad virkede godt</a:t>
              </a:r>
              <a:r>
                <a:rPr lang="da-DK" sz="800" dirty="0" smtClean="0"/>
                <a:t>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Hvad virkede ikke?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Hvad lærte vi af testen?</a:t>
              </a:r>
            </a:p>
          </p:txBody>
        </p:sp>
        <p:sp>
          <p:nvSpPr>
            <p:cNvPr id="13" name="Tekstfelt 12"/>
            <p:cNvSpPr txBox="1"/>
            <p:nvPr/>
          </p:nvSpPr>
          <p:spPr>
            <a:xfrm>
              <a:off x="1918742" y="790228"/>
              <a:ext cx="1584176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800" b="1" dirty="0" smtClean="0"/>
                <a:t>Beslut næste skridt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Hvad skal vi tilpasse inden næste PDSA-test?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Er vi klar til at bede andre PDSA-teste den nye praksis?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Var testen så stor og vellykket at vi er klar til at implementere den nye praksis?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a-DK" sz="800" dirty="0" smtClean="0"/>
                <a:t>Skal ideen forkastes?</a:t>
              </a:r>
            </a:p>
            <a:p>
              <a:endParaRPr lang="da-DK" sz="800" dirty="0" smtClean="0"/>
            </a:p>
          </p:txBody>
        </p:sp>
        <p:sp>
          <p:nvSpPr>
            <p:cNvPr id="14" name="Tekstfelt 13"/>
            <p:cNvSpPr txBox="1"/>
            <p:nvPr/>
          </p:nvSpPr>
          <p:spPr>
            <a:xfrm>
              <a:off x="3612802" y="794643"/>
              <a:ext cx="3384376" cy="26776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/>
            </a:p>
          </p:txBody>
        </p:sp>
        <p:sp>
          <p:nvSpPr>
            <p:cNvPr id="15" name="Tekstfelt 14"/>
            <p:cNvSpPr txBox="1"/>
            <p:nvPr/>
          </p:nvSpPr>
          <p:spPr>
            <a:xfrm>
              <a:off x="7001256" y="794643"/>
              <a:ext cx="3384376" cy="26776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/>
            </a:p>
          </p:txBody>
        </p:sp>
        <p:sp>
          <p:nvSpPr>
            <p:cNvPr id="16" name="Tekstfelt 15"/>
            <p:cNvSpPr txBox="1"/>
            <p:nvPr/>
          </p:nvSpPr>
          <p:spPr>
            <a:xfrm>
              <a:off x="6997178" y="3472299"/>
              <a:ext cx="3384376" cy="26776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/>
            </a:p>
          </p:txBody>
        </p:sp>
        <p:sp>
          <p:nvSpPr>
            <p:cNvPr id="17" name="Tekstfelt 16"/>
            <p:cNvSpPr txBox="1"/>
            <p:nvPr/>
          </p:nvSpPr>
          <p:spPr>
            <a:xfrm>
              <a:off x="3616880" y="3472299"/>
              <a:ext cx="3384376" cy="26776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 smtClean="0"/>
            </a:p>
            <a:p>
              <a:endParaRPr lang="da-DK" sz="800" dirty="0"/>
            </a:p>
            <a:p>
              <a:endParaRPr lang="da-DK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6620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M-farv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RM med petrol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Overskrift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Overskrift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M med grøn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Overskrift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M med orange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Overskrift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multicolour_16-9_v02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1" id="{026B9C26-36EA-4739-B75C-F4B01A0B7BEC}" vid="{9235BEF5-F166-4813-91EC-35E9200DD150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142</Words>
  <Application>Microsoft Office PowerPoint</Application>
  <PresentationFormat>Brugerdefineret</PresentationFormat>
  <Paragraphs>101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RM-multicolour_16-9_v02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Torben Schmidt Kjeldsen</dc:creator>
  <cp:lastModifiedBy>Lise Walther Jørgensen</cp:lastModifiedBy>
  <cp:revision>2</cp:revision>
  <cp:lastPrinted>2020-01-23T11:37:56Z</cp:lastPrinted>
  <dcterms:created xsi:type="dcterms:W3CDTF">2020-11-17T08:54:45Z</dcterms:created>
  <dcterms:modified xsi:type="dcterms:W3CDTF">2020-11-17T12:32:49Z</dcterms:modified>
</cp:coreProperties>
</file>